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Lst>
  <p:sldSz cx="9144000" cy="5143500" type="screen16x9"/>
  <p:notesSz cx="6858000" cy="9144000"/>
  <p:embeddedFontLst>
    <p:embeddedFont>
      <p:font typeface="Bayon" panose="020B0604020202020204" charset="0"/>
      <p:regular r:id="rId28"/>
    </p:embeddedFont>
    <p:embeddedFont>
      <p:font typeface="Roboto" panose="02000000000000000000" pitchFamily="2" charset="0"/>
      <p:regular r:id="rId29"/>
      <p:bold r:id="rId30"/>
      <p:italic r:id="rId31"/>
      <p:boldItalic r:id="rId32"/>
    </p:embeddedFont>
    <p:embeddedFont>
      <p:font typeface="Roboto Condensed Light" panose="02000000000000000000" pitchFamily="2" charset="0"/>
      <p:regular r:id="rId33"/>
      <p:italic r:id="rId34"/>
    </p:embeddedFont>
    <p:embeddedFont>
      <p:font typeface="Source Sans Pro" panose="020B0503030403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h7xEr4nrgePJwBb6Y3rn4bxlx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D748B6-49E1-49AD-9CEA-C61A0F0CA766}">
  <a:tblStyle styleId="{C9D748B6-49E1-49AD-9CEA-C61A0F0CA766}"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6"/>
          <p:cNvPicPr preferRelativeResize="0"/>
          <p:nvPr/>
        </p:nvPicPr>
        <p:blipFill rotWithShape="1">
          <a:blip r:embed="rId2">
            <a:alphaModFix amt="82000"/>
          </a:blip>
          <a:srcRect/>
          <a:stretch/>
        </p:blipFill>
        <p:spPr>
          <a:xfrm rot="3120762">
            <a:off x="5216059" y="2485700"/>
            <a:ext cx="3768483" cy="4245598"/>
          </a:xfrm>
          <a:prstGeom prst="rect">
            <a:avLst/>
          </a:prstGeom>
          <a:noFill/>
          <a:ln>
            <a:noFill/>
          </a:ln>
        </p:spPr>
      </p:pic>
      <p:pic>
        <p:nvPicPr>
          <p:cNvPr id="10" name="Google Shape;10;p26"/>
          <p:cNvPicPr preferRelativeResize="0"/>
          <p:nvPr/>
        </p:nvPicPr>
        <p:blipFill rotWithShape="1">
          <a:blip r:embed="rId2">
            <a:alphaModFix amt="82000"/>
          </a:blip>
          <a:srcRect/>
          <a:stretch/>
        </p:blipFill>
        <p:spPr>
          <a:xfrm rot="-2700002">
            <a:off x="2128220" y="2074026"/>
            <a:ext cx="3768485" cy="4245599"/>
          </a:xfrm>
          <a:prstGeom prst="rect">
            <a:avLst/>
          </a:prstGeom>
          <a:noFill/>
          <a:ln>
            <a:noFill/>
          </a:ln>
        </p:spPr>
      </p:pic>
      <p:pic>
        <p:nvPicPr>
          <p:cNvPr id="11" name="Google Shape;11;p26"/>
          <p:cNvPicPr preferRelativeResize="0"/>
          <p:nvPr/>
        </p:nvPicPr>
        <p:blipFill rotWithShape="1">
          <a:blip r:embed="rId3">
            <a:alphaModFix amt="82000"/>
          </a:blip>
          <a:srcRect/>
          <a:stretch/>
        </p:blipFill>
        <p:spPr>
          <a:xfrm rot="-1140612" flipH="1">
            <a:off x="-1457111" y="2385951"/>
            <a:ext cx="5636500" cy="4245598"/>
          </a:xfrm>
          <a:prstGeom prst="rect">
            <a:avLst/>
          </a:prstGeom>
          <a:noFill/>
          <a:ln>
            <a:noFill/>
          </a:ln>
        </p:spPr>
      </p:pic>
      <p:pic>
        <p:nvPicPr>
          <p:cNvPr id="12" name="Google Shape;12;p26"/>
          <p:cNvPicPr preferRelativeResize="0"/>
          <p:nvPr/>
        </p:nvPicPr>
        <p:blipFill rotWithShape="1">
          <a:blip r:embed="rId4">
            <a:alphaModFix amt="72000"/>
          </a:blip>
          <a:srcRect/>
          <a:stretch/>
        </p:blipFill>
        <p:spPr>
          <a:xfrm rot="6623930">
            <a:off x="-1048077" y="-1439324"/>
            <a:ext cx="4480776" cy="5855050"/>
          </a:xfrm>
          <a:prstGeom prst="rect">
            <a:avLst/>
          </a:prstGeom>
          <a:noFill/>
          <a:ln>
            <a:noFill/>
          </a:ln>
        </p:spPr>
      </p:pic>
      <p:pic>
        <p:nvPicPr>
          <p:cNvPr id="13" name="Google Shape;13;p26"/>
          <p:cNvPicPr preferRelativeResize="0"/>
          <p:nvPr/>
        </p:nvPicPr>
        <p:blipFill rotWithShape="1">
          <a:blip r:embed="rId3">
            <a:alphaModFix amt="50000"/>
          </a:blip>
          <a:srcRect/>
          <a:stretch/>
        </p:blipFill>
        <p:spPr>
          <a:xfrm rot="8100008">
            <a:off x="3688169" y="-823337"/>
            <a:ext cx="7299037" cy="5497875"/>
          </a:xfrm>
          <a:prstGeom prst="rect">
            <a:avLst/>
          </a:prstGeom>
          <a:noFill/>
          <a:ln>
            <a:noFill/>
          </a:ln>
        </p:spPr>
      </p:pic>
      <p:pic>
        <p:nvPicPr>
          <p:cNvPr id="14" name="Google Shape;14;p26"/>
          <p:cNvPicPr preferRelativeResize="0"/>
          <p:nvPr/>
        </p:nvPicPr>
        <p:blipFill rotWithShape="1">
          <a:blip r:embed="rId5">
            <a:alphaModFix amt="79000"/>
          </a:blip>
          <a:srcRect/>
          <a:stretch/>
        </p:blipFill>
        <p:spPr>
          <a:xfrm rot="5400000">
            <a:off x="4161887" y="-1456137"/>
            <a:ext cx="2031025" cy="4728200"/>
          </a:xfrm>
          <a:prstGeom prst="rect">
            <a:avLst/>
          </a:prstGeom>
          <a:noFill/>
          <a:ln>
            <a:noFill/>
          </a:ln>
        </p:spPr>
      </p:pic>
      <p:sp>
        <p:nvSpPr>
          <p:cNvPr id="15" name="Google Shape;15;p26"/>
          <p:cNvSpPr/>
          <p:nvPr/>
        </p:nvSpPr>
        <p:spPr>
          <a:xfrm>
            <a:off x="1954650" y="339300"/>
            <a:ext cx="5234700" cy="4464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6"/>
          <p:cNvSpPr txBox="1">
            <a:spLocks noGrp="1"/>
          </p:cNvSpPr>
          <p:nvPr>
            <p:ph type="ctrTitle"/>
          </p:nvPr>
        </p:nvSpPr>
        <p:spPr>
          <a:xfrm>
            <a:off x="2425050" y="1083682"/>
            <a:ext cx="4293900" cy="2929500"/>
          </a:xfrm>
          <a:prstGeom prst="rect">
            <a:avLst/>
          </a:prstGeom>
          <a:noFill/>
          <a:ln>
            <a:noFill/>
          </a:ln>
        </p:spPr>
        <p:txBody>
          <a:bodyPr spcFirstLastPara="1" wrap="square" lIns="91425" tIns="91425" rIns="91425" bIns="91425" anchor="ctr" anchorCtr="0">
            <a:noAutofit/>
          </a:bodyPr>
          <a:lstStyle>
            <a:lvl1pPr lvl="0" algn="ctr">
              <a:lnSpc>
                <a:spcPct val="75000"/>
              </a:lnSpc>
              <a:spcBef>
                <a:spcPts val="0"/>
              </a:spcBef>
              <a:spcAft>
                <a:spcPts val="0"/>
              </a:spcAft>
              <a:buSzPts val="5200"/>
              <a:buNone/>
              <a:defRPr sz="5800">
                <a:solidFill>
                  <a:srgbClr val="2F7788"/>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7" name="Google Shape;17;p26"/>
          <p:cNvSpPr txBox="1">
            <a:spLocks noGrp="1"/>
          </p:cNvSpPr>
          <p:nvPr>
            <p:ph type="subTitle" idx="1"/>
          </p:nvPr>
        </p:nvSpPr>
        <p:spPr>
          <a:xfrm>
            <a:off x="2392500" y="3885702"/>
            <a:ext cx="4359000" cy="409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solidFill>
                  <a:srgbClr val="1C586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8" name="Google Shape;18;p26"/>
          <p:cNvPicPr preferRelativeResize="0"/>
          <p:nvPr/>
        </p:nvPicPr>
        <p:blipFill rotWithShape="1">
          <a:blip r:embed="rId6">
            <a:alphaModFix amt="79000"/>
          </a:blip>
          <a:srcRect/>
          <a:stretch/>
        </p:blipFill>
        <p:spPr>
          <a:xfrm>
            <a:off x="494528" y="-831025"/>
            <a:ext cx="2516620" cy="4245600"/>
          </a:xfrm>
          <a:prstGeom prst="rect">
            <a:avLst/>
          </a:prstGeom>
          <a:noFill/>
          <a:ln>
            <a:noFill/>
          </a:ln>
        </p:spPr>
      </p:pic>
      <p:grpSp>
        <p:nvGrpSpPr>
          <p:cNvPr id="19" name="Google Shape;19;p26"/>
          <p:cNvGrpSpPr/>
          <p:nvPr/>
        </p:nvGrpSpPr>
        <p:grpSpPr>
          <a:xfrm rot="-1826765">
            <a:off x="5956208" y="-508889"/>
            <a:ext cx="5482897" cy="2493153"/>
            <a:chOff x="1006958" y="238102"/>
            <a:chExt cx="4651487" cy="2115099"/>
          </a:xfrm>
        </p:grpSpPr>
        <p:sp>
          <p:nvSpPr>
            <p:cNvPr id="20" name="Google Shape;20;p26"/>
            <p:cNvSpPr/>
            <p:nvPr/>
          </p:nvSpPr>
          <p:spPr>
            <a:xfrm>
              <a:off x="1006958" y="397451"/>
              <a:ext cx="1384165" cy="1765236"/>
            </a:xfrm>
            <a:custGeom>
              <a:avLst/>
              <a:gdLst/>
              <a:ahLst/>
              <a:cxnLst/>
              <a:rect l="l" t="t" r="r" b="b"/>
              <a:pathLst>
                <a:path w="66355" h="84623" extrusionOk="0">
                  <a:moveTo>
                    <a:pt x="54924" y="321"/>
                  </a:moveTo>
                  <a:cubicBezTo>
                    <a:pt x="58964" y="321"/>
                    <a:pt x="62715" y="2238"/>
                    <a:pt x="64431" y="5314"/>
                  </a:cubicBezTo>
                  <a:cubicBezTo>
                    <a:pt x="65848" y="7846"/>
                    <a:pt x="66021" y="11251"/>
                    <a:pt x="64918" y="14903"/>
                  </a:cubicBezTo>
                  <a:cubicBezTo>
                    <a:pt x="63350" y="20124"/>
                    <a:pt x="59691" y="25098"/>
                    <a:pt x="53741" y="30106"/>
                  </a:cubicBezTo>
                  <a:cubicBezTo>
                    <a:pt x="47760" y="35141"/>
                    <a:pt x="40936" y="39199"/>
                    <a:pt x="34200" y="43052"/>
                  </a:cubicBezTo>
                  <a:cubicBezTo>
                    <a:pt x="29251" y="34580"/>
                    <a:pt x="29332" y="23249"/>
                    <a:pt x="34392" y="14843"/>
                  </a:cubicBezTo>
                  <a:cubicBezTo>
                    <a:pt x="36136" y="11952"/>
                    <a:pt x="38478" y="9228"/>
                    <a:pt x="41571" y="6516"/>
                  </a:cubicBezTo>
                  <a:cubicBezTo>
                    <a:pt x="45617" y="2972"/>
                    <a:pt x="49389" y="988"/>
                    <a:pt x="53100" y="454"/>
                  </a:cubicBezTo>
                  <a:cubicBezTo>
                    <a:pt x="53709" y="368"/>
                    <a:pt x="54317" y="321"/>
                    <a:pt x="54924" y="321"/>
                  </a:cubicBezTo>
                  <a:close/>
                  <a:moveTo>
                    <a:pt x="54921" y="0"/>
                  </a:moveTo>
                  <a:cubicBezTo>
                    <a:pt x="54303" y="0"/>
                    <a:pt x="53679" y="44"/>
                    <a:pt x="53054" y="134"/>
                  </a:cubicBezTo>
                  <a:cubicBezTo>
                    <a:pt x="49275" y="675"/>
                    <a:pt x="45449" y="2685"/>
                    <a:pt x="41350" y="6276"/>
                  </a:cubicBezTo>
                  <a:cubicBezTo>
                    <a:pt x="38238" y="9000"/>
                    <a:pt x="35874" y="11751"/>
                    <a:pt x="34112" y="14676"/>
                  </a:cubicBezTo>
                  <a:cubicBezTo>
                    <a:pt x="28992" y="23175"/>
                    <a:pt x="28918" y="34639"/>
                    <a:pt x="33911" y="43212"/>
                  </a:cubicBezTo>
                  <a:cubicBezTo>
                    <a:pt x="33198" y="43621"/>
                    <a:pt x="32490" y="44028"/>
                    <a:pt x="31782" y="44428"/>
                  </a:cubicBezTo>
                  <a:cubicBezTo>
                    <a:pt x="28764" y="46144"/>
                    <a:pt x="25646" y="47920"/>
                    <a:pt x="22635" y="49750"/>
                  </a:cubicBezTo>
                  <a:cubicBezTo>
                    <a:pt x="16866" y="53254"/>
                    <a:pt x="10383" y="57668"/>
                    <a:pt x="6043" y="63811"/>
                  </a:cubicBezTo>
                  <a:cubicBezTo>
                    <a:pt x="1396" y="70381"/>
                    <a:pt x="1" y="78353"/>
                    <a:pt x="2404" y="84622"/>
                  </a:cubicBezTo>
                  <a:lnTo>
                    <a:pt x="2712" y="84502"/>
                  </a:lnTo>
                  <a:cubicBezTo>
                    <a:pt x="340" y="78332"/>
                    <a:pt x="1723" y="70481"/>
                    <a:pt x="6303" y="63997"/>
                  </a:cubicBezTo>
                  <a:cubicBezTo>
                    <a:pt x="10617" y="57908"/>
                    <a:pt x="17067" y="53516"/>
                    <a:pt x="22808" y="50022"/>
                  </a:cubicBezTo>
                  <a:cubicBezTo>
                    <a:pt x="25813" y="48200"/>
                    <a:pt x="28925" y="46425"/>
                    <a:pt x="31942" y="44715"/>
                  </a:cubicBezTo>
                  <a:cubicBezTo>
                    <a:pt x="39461" y="40435"/>
                    <a:pt x="47232" y="36015"/>
                    <a:pt x="53950" y="30360"/>
                  </a:cubicBezTo>
                  <a:cubicBezTo>
                    <a:pt x="59951" y="25305"/>
                    <a:pt x="63644" y="20278"/>
                    <a:pt x="65232" y="14996"/>
                  </a:cubicBezTo>
                  <a:cubicBezTo>
                    <a:pt x="66354" y="11258"/>
                    <a:pt x="66175" y="7766"/>
                    <a:pt x="64718" y="5154"/>
                  </a:cubicBezTo>
                  <a:cubicBezTo>
                    <a:pt x="62946" y="1975"/>
                    <a:pt x="59078" y="0"/>
                    <a:pt x="549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6"/>
            <p:cNvSpPr/>
            <p:nvPr/>
          </p:nvSpPr>
          <p:spPr>
            <a:xfrm>
              <a:off x="1125192" y="238102"/>
              <a:ext cx="1421922" cy="1951182"/>
            </a:xfrm>
            <a:custGeom>
              <a:avLst/>
              <a:gdLst/>
              <a:ahLst/>
              <a:cxnLst/>
              <a:rect l="l" t="t" r="r" b="b"/>
              <a:pathLst>
                <a:path w="68165" h="93537" extrusionOk="0">
                  <a:moveTo>
                    <a:pt x="49837" y="0"/>
                  </a:moveTo>
                  <a:cubicBezTo>
                    <a:pt x="46163" y="0"/>
                    <a:pt x="42286" y="855"/>
                    <a:pt x="38480" y="2538"/>
                  </a:cubicBezTo>
                  <a:cubicBezTo>
                    <a:pt x="28992" y="6738"/>
                    <a:pt x="21473" y="15585"/>
                    <a:pt x="18869" y="25627"/>
                  </a:cubicBezTo>
                  <a:cubicBezTo>
                    <a:pt x="16419" y="35035"/>
                    <a:pt x="18182" y="45531"/>
                    <a:pt x="23583" y="53710"/>
                  </a:cubicBezTo>
                  <a:lnTo>
                    <a:pt x="23858" y="53529"/>
                  </a:lnTo>
                  <a:cubicBezTo>
                    <a:pt x="18502" y="45430"/>
                    <a:pt x="16754" y="35027"/>
                    <a:pt x="19183" y="25707"/>
                  </a:cubicBezTo>
                  <a:cubicBezTo>
                    <a:pt x="21768" y="15766"/>
                    <a:pt x="29213" y="6999"/>
                    <a:pt x="38613" y="2839"/>
                  </a:cubicBezTo>
                  <a:cubicBezTo>
                    <a:pt x="42375" y="1171"/>
                    <a:pt x="46209" y="325"/>
                    <a:pt x="49840" y="325"/>
                  </a:cubicBezTo>
                  <a:cubicBezTo>
                    <a:pt x="52079" y="325"/>
                    <a:pt x="54241" y="647"/>
                    <a:pt x="56260" y="1296"/>
                  </a:cubicBezTo>
                  <a:cubicBezTo>
                    <a:pt x="62343" y="3259"/>
                    <a:pt x="66910" y="8387"/>
                    <a:pt x="67623" y="14069"/>
                  </a:cubicBezTo>
                  <a:cubicBezTo>
                    <a:pt x="67831" y="15726"/>
                    <a:pt x="67751" y="17575"/>
                    <a:pt x="67376" y="19711"/>
                  </a:cubicBezTo>
                  <a:cubicBezTo>
                    <a:pt x="66790" y="23063"/>
                    <a:pt x="65675" y="26287"/>
                    <a:pt x="64051" y="29292"/>
                  </a:cubicBezTo>
                  <a:cubicBezTo>
                    <a:pt x="58537" y="39528"/>
                    <a:pt x="47607" y="46117"/>
                    <a:pt x="38827" y="51405"/>
                  </a:cubicBezTo>
                  <a:cubicBezTo>
                    <a:pt x="37512" y="52200"/>
                    <a:pt x="36196" y="52989"/>
                    <a:pt x="34881" y="53783"/>
                  </a:cubicBezTo>
                  <a:lnTo>
                    <a:pt x="33620" y="54537"/>
                  </a:lnTo>
                  <a:cubicBezTo>
                    <a:pt x="32637" y="55131"/>
                    <a:pt x="31657" y="55726"/>
                    <a:pt x="30674" y="56314"/>
                  </a:cubicBezTo>
                  <a:cubicBezTo>
                    <a:pt x="29660" y="56927"/>
                    <a:pt x="28638" y="57541"/>
                    <a:pt x="27623" y="58156"/>
                  </a:cubicBezTo>
                  <a:lnTo>
                    <a:pt x="21287" y="61975"/>
                  </a:lnTo>
                  <a:cubicBezTo>
                    <a:pt x="15839" y="65260"/>
                    <a:pt x="9663" y="68986"/>
                    <a:pt x="5663" y="74520"/>
                  </a:cubicBezTo>
                  <a:cubicBezTo>
                    <a:pt x="2071" y="79488"/>
                    <a:pt x="1" y="87555"/>
                    <a:pt x="3934" y="93537"/>
                  </a:cubicBezTo>
                  <a:lnTo>
                    <a:pt x="4207" y="93363"/>
                  </a:lnTo>
                  <a:cubicBezTo>
                    <a:pt x="361" y="87507"/>
                    <a:pt x="2398" y="79589"/>
                    <a:pt x="5923" y="74714"/>
                  </a:cubicBezTo>
                  <a:cubicBezTo>
                    <a:pt x="9889" y="69226"/>
                    <a:pt x="16033" y="65521"/>
                    <a:pt x="21454" y="62249"/>
                  </a:cubicBezTo>
                  <a:lnTo>
                    <a:pt x="27790" y="58437"/>
                  </a:lnTo>
                  <a:cubicBezTo>
                    <a:pt x="28804" y="57822"/>
                    <a:pt x="29827" y="57208"/>
                    <a:pt x="30841" y="56594"/>
                  </a:cubicBezTo>
                  <a:cubicBezTo>
                    <a:pt x="31823" y="56006"/>
                    <a:pt x="32804" y="55411"/>
                    <a:pt x="33786" y="54817"/>
                  </a:cubicBezTo>
                  <a:lnTo>
                    <a:pt x="35047" y="54064"/>
                  </a:lnTo>
                  <a:cubicBezTo>
                    <a:pt x="36363" y="53269"/>
                    <a:pt x="37678" y="52481"/>
                    <a:pt x="38994" y="51686"/>
                  </a:cubicBezTo>
                  <a:cubicBezTo>
                    <a:pt x="47807" y="46372"/>
                    <a:pt x="58778" y="39762"/>
                    <a:pt x="64338" y="29446"/>
                  </a:cubicBezTo>
                  <a:cubicBezTo>
                    <a:pt x="65974" y="26407"/>
                    <a:pt x="67102" y="23156"/>
                    <a:pt x="67697" y="19764"/>
                  </a:cubicBezTo>
                  <a:cubicBezTo>
                    <a:pt x="68078" y="17594"/>
                    <a:pt x="68165" y="15718"/>
                    <a:pt x="67952" y="14029"/>
                  </a:cubicBezTo>
                  <a:cubicBezTo>
                    <a:pt x="67216" y="8226"/>
                    <a:pt x="62563" y="2986"/>
                    <a:pt x="56360" y="990"/>
                  </a:cubicBezTo>
                  <a:cubicBezTo>
                    <a:pt x="54307" y="328"/>
                    <a:pt x="52111" y="0"/>
                    <a:pt x="498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6"/>
            <p:cNvSpPr/>
            <p:nvPr/>
          </p:nvSpPr>
          <p:spPr>
            <a:xfrm>
              <a:off x="1700970" y="1451507"/>
              <a:ext cx="3777663" cy="890430"/>
            </a:xfrm>
            <a:custGeom>
              <a:avLst/>
              <a:gdLst/>
              <a:ahLst/>
              <a:cxnLst/>
              <a:rect l="l" t="t" r="r" b="b"/>
              <a:pathLst>
                <a:path w="181096" h="42686" extrusionOk="0">
                  <a:moveTo>
                    <a:pt x="209" y="0"/>
                  </a:moveTo>
                  <a:lnTo>
                    <a:pt x="0" y="253"/>
                  </a:lnTo>
                  <a:cubicBezTo>
                    <a:pt x="10684" y="9041"/>
                    <a:pt x="24245" y="13975"/>
                    <a:pt x="38178" y="14148"/>
                  </a:cubicBezTo>
                  <a:cubicBezTo>
                    <a:pt x="38444" y="14151"/>
                    <a:pt x="38711" y="14153"/>
                    <a:pt x="38977" y="14153"/>
                  </a:cubicBezTo>
                  <a:cubicBezTo>
                    <a:pt x="44132" y="14153"/>
                    <a:pt x="49406" y="13550"/>
                    <a:pt x="54504" y="12961"/>
                  </a:cubicBezTo>
                  <a:cubicBezTo>
                    <a:pt x="59546" y="12382"/>
                    <a:pt x="64679" y="11790"/>
                    <a:pt x="69754" y="11790"/>
                  </a:cubicBezTo>
                  <a:cubicBezTo>
                    <a:pt x="74343" y="11790"/>
                    <a:pt x="78886" y="12274"/>
                    <a:pt x="83274" y="13688"/>
                  </a:cubicBezTo>
                  <a:cubicBezTo>
                    <a:pt x="86940" y="14863"/>
                    <a:pt x="90432" y="16686"/>
                    <a:pt x="93803" y="18441"/>
                  </a:cubicBezTo>
                  <a:cubicBezTo>
                    <a:pt x="97135" y="20178"/>
                    <a:pt x="100574" y="21974"/>
                    <a:pt x="104198" y="23162"/>
                  </a:cubicBezTo>
                  <a:cubicBezTo>
                    <a:pt x="108945" y="24719"/>
                    <a:pt x="113910" y="25227"/>
                    <a:pt x="118938" y="25227"/>
                  </a:cubicBezTo>
                  <a:cubicBezTo>
                    <a:pt x="123765" y="25227"/>
                    <a:pt x="128650" y="24759"/>
                    <a:pt x="133457" y="24298"/>
                  </a:cubicBezTo>
                  <a:cubicBezTo>
                    <a:pt x="138199" y="23842"/>
                    <a:pt x="143010" y="23380"/>
                    <a:pt x="147746" y="23380"/>
                  </a:cubicBezTo>
                  <a:cubicBezTo>
                    <a:pt x="153972" y="23380"/>
                    <a:pt x="160067" y="24179"/>
                    <a:pt x="165700" y="26841"/>
                  </a:cubicBezTo>
                  <a:cubicBezTo>
                    <a:pt x="172443" y="30027"/>
                    <a:pt x="177944" y="35802"/>
                    <a:pt x="180795" y="42686"/>
                  </a:cubicBezTo>
                  <a:lnTo>
                    <a:pt x="181096" y="42558"/>
                  </a:lnTo>
                  <a:cubicBezTo>
                    <a:pt x="178212" y="35602"/>
                    <a:pt x="172656" y="29765"/>
                    <a:pt x="165839" y="26548"/>
                  </a:cubicBezTo>
                  <a:cubicBezTo>
                    <a:pt x="160148" y="23858"/>
                    <a:pt x="154007" y="23053"/>
                    <a:pt x="147741" y="23053"/>
                  </a:cubicBezTo>
                  <a:cubicBezTo>
                    <a:pt x="142994" y="23053"/>
                    <a:pt x="138175" y="23515"/>
                    <a:pt x="133424" y="23969"/>
                  </a:cubicBezTo>
                  <a:cubicBezTo>
                    <a:pt x="128623" y="24432"/>
                    <a:pt x="123740" y="24903"/>
                    <a:pt x="118919" y="24903"/>
                  </a:cubicBezTo>
                  <a:cubicBezTo>
                    <a:pt x="113925" y="24903"/>
                    <a:pt x="108998" y="24398"/>
                    <a:pt x="104299" y="22856"/>
                  </a:cubicBezTo>
                  <a:cubicBezTo>
                    <a:pt x="100700" y="21673"/>
                    <a:pt x="97268" y="19883"/>
                    <a:pt x="93957" y="18154"/>
                  </a:cubicBezTo>
                  <a:cubicBezTo>
                    <a:pt x="90571" y="16385"/>
                    <a:pt x="87067" y="14563"/>
                    <a:pt x="83375" y="13374"/>
                  </a:cubicBezTo>
                  <a:cubicBezTo>
                    <a:pt x="78950" y="11952"/>
                    <a:pt x="74379" y="11466"/>
                    <a:pt x="69764" y="11466"/>
                  </a:cubicBezTo>
                  <a:cubicBezTo>
                    <a:pt x="64671" y="11466"/>
                    <a:pt x="59526" y="12058"/>
                    <a:pt x="54470" y="12640"/>
                  </a:cubicBezTo>
                  <a:cubicBezTo>
                    <a:pt x="49376" y="13224"/>
                    <a:pt x="44119" y="13833"/>
                    <a:pt x="38976" y="13833"/>
                  </a:cubicBezTo>
                  <a:cubicBezTo>
                    <a:pt x="38712" y="13833"/>
                    <a:pt x="38449" y="13831"/>
                    <a:pt x="38186" y="13828"/>
                  </a:cubicBezTo>
                  <a:cubicBezTo>
                    <a:pt x="24325" y="13655"/>
                    <a:pt x="10831" y="8746"/>
                    <a:pt x="2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6"/>
            <p:cNvSpPr/>
            <p:nvPr/>
          </p:nvSpPr>
          <p:spPr>
            <a:xfrm>
              <a:off x="1825775" y="1376432"/>
              <a:ext cx="3832670" cy="976769"/>
            </a:xfrm>
            <a:custGeom>
              <a:avLst/>
              <a:gdLst/>
              <a:ahLst/>
              <a:cxnLst/>
              <a:rect l="l" t="t" r="r" b="b"/>
              <a:pathLst>
                <a:path w="183733" h="46825" extrusionOk="0">
                  <a:moveTo>
                    <a:pt x="241" y="0"/>
                  </a:moveTo>
                  <a:lnTo>
                    <a:pt x="1" y="221"/>
                  </a:lnTo>
                  <a:cubicBezTo>
                    <a:pt x="5595" y="6271"/>
                    <a:pt x="14362" y="10142"/>
                    <a:pt x="24691" y="11111"/>
                  </a:cubicBezTo>
                  <a:cubicBezTo>
                    <a:pt x="26820" y="11313"/>
                    <a:pt x="28959" y="11398"/>
                    <a:pt x="31102" y="11398"/>
                  </a:cubicBezTo>
                  <a:cubicBezTo>
                    <a:pt x="36954" y="11398"/>
                    <a:pt x="42825" y="10764"/>
                    <a:pt x="48555" y="10142"/>
                  </a:cubicBezTo>
                  <a:cubicBezTo>
                    <a:pt x="50617" y="9922"/>
                    <a:pt x="52761" y="9689"/>
                    <a:pt x="54863" y="9488"/>
                  </a:cubicBezTo>
                  <a:cubicBezTo>
                    <a:pt x="58357" y="9162"/>
                    <a:pt x="62064" y="8903"/>
                    <a:pt x="65845" y="8903"/>
                  </a:cubicBezTo>
                  <a:cubicBezTo>
                    <a:pt x="72129" y="8903"/>
                    <a:pt x="78615" y="9619"/>
                    <a:pt x="84656" y="11932"/>
                  </a:cubicBezTo>
                  <a:cubicBezTo>
                    <a:pt x="87553" y="13041"/>
                    <a:pt x="90372" y="14523"/>
                    <a:pt x="93088" y="15959"/>
                  </a:cubicBezTo>
                  <a:cubicBezTo>
                    <a:pt x="97047" y="18042"/>
                    <a:pt x="101133" y="20205"/>
                    <a:pt x="105561" y="21239"/>
                  </a:cubicBezTo>
                  <a:cubicBezTo>
                    <a:pt x="107934" y="21794"/>
                    <a:pt x="110335" y="22015"/>
                    <a:pt x="112745" y="22015"/>
                  </a:cubicBezTo>
                  <a:cubicBezTo>
                    <a:pt x="117530" y="22015"/>
                    <a:pt x="122352" y="21144"/>
                    <a:pt x="127067" y="20292"/>
                  </a:cubicBezTo>
                  <a:cubicBezTo>
                    <a:pt x="131259" y="19531"/>
                    <a:pt x="135600" y="18749"/>
                    <a:pt x="139866" y="18582"/>
                  </a:cubicBezTo>
                  <a:cubicBezTo>
                    <a:pt x="140397" y="18561"/>
                    <a:pt x="140929" y="18551"/>
                    <a:pt x="141460" y="18551"/>
                  </a:cubicBezTo>
                  <a:cubicBezTo>
                    <a:pt x="159323" y="18551"/>
                    <a:pt x="176786" y="30225"/>
                    <a:pt x="183433" y="46825"/>
                  </a:cubicBezTo>
                  <a:lnTo>
                    <a:pt x="183732" y="46705"/>
                  </a:lnTo>
                  <a:cubicBezTo>
                    <a:pt x="177043" y="29987"/>
                    <a:pt x="159466" y="18223"/>
                    <a:pt x="141474" y="18223"/>
                  </a:cubicBezTo>
                  <a:cubicBezTo>
                    <a:pt x="140934" y="18223"/>
                    <a:pt x="140394" y="18234"/>
                    <a:pt x="139853" y="18255"/>
                  </a:cubicBezTo>
                  <a:cubicBezTo>
                    <a:pt x="135567" y="18422"/>
                    <a:pt x="131213" y="19210"/>
                    <a:pt x="127013" y="19971"/>
                  </a:cubicBezTo>
                  <a:cubicBezTo>
                    <a:pt x="122316" y="20820"/>
                    <a:pt x="117512" y="21686"/>
                    <a:pt x="112754" y="21686"/>
                  </a:cubicBezTo>
                  <a:cubicBezTo>
                    <a:pt x="110363" y="21686"/>
                    <a:pt x="107984" y="21468"/>
                    <a:pt x="105635" y="20918"/>
                  </a:cubicBezTo>
                  <a:cubicBezTo>
                    <a:pt x="101254" y="19898"/>
                    <a:pt x="97182" y="17747"/>
                    <a:pt x="93242" y="15664"/>
                  </a:cubicBezTo>
                  <a:cubicBezTo>
                    <a:pt x="90511" y="14228"/>
                    <a:pt x="87694" y="12740"/>
                    <a:pt x="84776" y="11624"/>
                  </a:cubicBezTo>
                  <a:cubicBezTo>
                    <a:pt x="78695" y="9298"/>
                    <a:pt x="72176" y="8578"/>
                    <a:pt x="65863" y="8578"/>
                  </a:cubicBezTo>
                  <a:cubicBezTo>
                    <a:pt x="62064" y="8578"/>
                    <a:pt x="58340" y="8839"/>
                    <a:pt x="54830" y="9168"/>
                  </a:cubicBezTo>
                  <a:cubicBezTo>
                    <a:pt x="52727" y="9362"/>
                    <a:pt x="50583" y="9596"/>
                    <a:pt x="48514" y="9822"/>
                  </a:cubicBezTo>
                  <a:cubicBezTo>
                    <a:pt x="42789" y="10439"/>
                    <a:pt x="36920" y="11074"/>
                    <a:pt x="31073" y="11074"/>
                  </a:cubicBezTo>
                  <a:cubicBezTo>
                    <a:pt x="28949" y="11074"/>
                    <a:pt x="26828" y="10990"/>
                    <a:pt x="24718" y="10791"/>
                  </a:cubicBezTo>
                  <a:cubicBezTo>
                    <a:pt x="14469" y="9822"/>
                    <a:pt x="5776" y="5990"/>
                    <a:pt x="24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 name="Google Shape;24;p26"/>
          <p:cNvPicPr preferRelativeResize="0"/>
          <p:nvPr/>
        </p:nvPicPr>
        <p:blipFill rotWithShape="1">
          <a:blip r:embed="rId7">
            <a:alphaModFix/>
          </a:blip>
          <a:srcRect/>
          <a:stretch/>
        </p:blipFill>
        <p:spPr>
          <a:xfrm rot="10800000" flipH="1">
            <a:off x="-765662" y="2682650"/>
            <a:ext cx="1806722" cy="3192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2">
    <p:spTree>
      <p:nvGrpSpPr>
        <p:cNvPr id="1" name="Shape 284"/>
        <p:cNvGrpSpPr/>
        <p:nvPr/>
      </p:nvGrpSpPr>
      <p:grpSpPr>
        <a:xfrm>
          <a:off x="0" y="0"/>
          <a:ext cx="0" cy="0"/>
          <a:chOff x="0" y="0"/>
          <a:chExt cx="0" cy="0"/>
        </a:xfrm>
      </p:grpSpPr>
      <p:pic>
        <p:nvPicPr>
          <p:cNvPr id="285" name="Google Shape;285;p35"/>
          <p:cNvPicPr preferRelativeResize="0"/>
          <p:nvPr/>
        </p:nvPicPr>
        <p:blipFill rotWithShape="1">
          <a:blip r:embed="rId2">
            <a:alphaModFix amt="41000"/>
          </a:blip>
          <a:srcRect/>
          <a:stretch/>
        </p:blipFill>
        <p:spPr>
          <a:xfrm rot="1140611">
            <a:off x="3079632" y="-992296"/>
            <a:ext cx="8079793" cy="6085968"/>
          </a:xfrm>
          <a:prstGeom prst="rect">
            <a:avLst/>
          </a:prstGeom>
          <a:noFill/>
          <a:ln>
            <a:noFill/>
          </a:ln>
        </p:spPr>
      </p:pic>
      <p:pic>
        <p:nvPicPr>
          <p:cNvPr id="286" name="Google Shape;286;p35"/>
          <p:cNvPicPr preferRelativeResize="0"/>
          <p:nvPr/>
        </p:nvPicPr>
        <p:blipFill rotWithShape="1">
          <a:blip r:embed="rId3">
            <a:alphaModFix amt="49000"/>
          </a:blip>
          <a:srcRect/>
          <a:stretch/>
        </p:blipFill>
        <p:spPr>
          <a:xfrm rot="6299995" flipH="1">
            <a:off x="-2379943" y="-1960294"/>
            <a:ext cx="5703018" cy="7452168"/>
          </a:xfrm>
          <a:prstGeom prst="rect">
            <a:avLst/>
          </a:prstGeom>
          <a:noFill/>
          <a:ln>
            <a:noFill/>
          </a:ln>
        </p:spPr>
      </p:pic>
      <p:pic>
        <p:nvPicPr>
          <p:cNvPr id="287" name="Google Shape;287;p35"/>
          <p:cNvPicPr preferRelativeResize="0"/>
          <p:nvPr/>
        </p:nvPicPr>
        <p:blipFill rotWithShape="1">
          <a:blip r:embed="rId4">
            <a:alphaModFix amt="79000"/>
          </a:blip>
          <a:srcRect/>
          <a:stretch/>
        </p:blipFill>
        <p:spPr>
          <a:xfrm rot="-3565589">
            <a:off x="-1735116" y="1728596"/>
            <a:ext cx="5091265" cy="5665706"/>
          </a:xfrm>
          <a:prstGeom prst="rect">
            <a:avLst/>
          </a:prstGeom>
          <a:noFill/>
          <a:ln>
            <a:noFill/>
          </a:ln>
        </p:spPr>
      </p:pic>
      <p:pic>
        <p:nvPicPr>
          <p:cNvPr id="288" name="Google Shape;288;p35"/>
          <p:cNvPicPr preferRelativeResize="0"/>
          <p:nvPr/>
        </p:nvPicPr>
        <p:blipFill rotWithShape="1">
          <a:blip r:embed="rId5">
            <a:alphaModFix amt="79000"/>
          </a:blip>
          <a:srcRect/>
          <a:stretch/>
        </p:blipFill>
        <p:spPr>
          <a:xfrm rot="-5400009">
            <a:off x="1543894" y="-266833"/>
            <a:ext cx="4040366" cy="9405967"/>
          </a:xfrm>
          <a:prstGeom prst="rect">
            <a:avLst/>
          </a:prstGeom>
          <a:noFill/>
          <a:ln>
            <a:noFill/>
          </a:ln>
        </p:spPr>
      </p:pic>
      <p:pic>
        <p:nvPicPr>
          <p:cNvPr id="289" name="Google Shape;289;p35"/>
          <p:cNvPicPr preferRelativeResize="0"/>
          <p:nvPr/>
        </p:nvPicPr>
        <p:blipFill rotWithShape="1">
          <a:blip r:embed="rId6">
            <a:alphaModFix amt="57000"/>
          </a:blip>
          <a:srcRect/>
          <a:stretch/>
        </p:blipFill>
        <p:spPr>
          <a:xfrm rot="2699998">
            <a:off x="271218" y="-2071399"/>
            <a:ext cx="1848301" cy="5270949"/>
          </a:xfrm>
          <a:prstGeom prst="rect">
            <a:avLst/>
          </a:prstGeom>
          <a:noFill/>
          <a:ln>
            <a:noFill/>
          </a:ln>
        </p:spPr>
      </p:pic>
      <p:grpSp>
        <p:nvGrpSpPr>
          <p:cNvPr id="290" name="Google Shape;290;p35"/>
          <p:cNvGrpSpPr/>
          <p:nvPr/>
        </p:nvGrpSpPr>
        <p:grpSpPr>
          <a:xfrm rot="2700000">
            <a:off x="4884969" y="-1654159"/>
            <a:ext cx="5110902" cy="2803230"/>
            <a:chOff x="2351825" y="-39975"/>
            <a:chExt cx="2254775" cy="1236700"/>
          </a:xfrm>
        </p:grpSpPr>
        <p:sp>
          <p:nvSpPr>
            <p:cNvPr id="291" name="Google Shape;291;p35"/>
            <p:cNvSpPr/>
            <p:nvPr/>
          </p:nvSpPr>
          <p:spPr>
            <a:xfrm>
              <a:off x="2351825" y="930200"/>
              <a:ext cx="1067450" cy="266525"/>
            </a:xfrm>
            <a:custGeom>
              <a:avLst/>
              <a:gdLst/>
              <a:ahLst/>
              <a:cxnLst/>
              <a:rect l="l" t="t" r="r" b="b"/>
              <a:pathLst>
                <a:path w="42698" h="10661" extrusionOk="0">
                  <a:moveTo>
                    <a:pt x="38388" y="4842"/>
                  </a:moveTo>
                  <a:lnTo>
                    <a:pt x="38388" y="4842"/>
                  </a:lnTo>
                  <a:cubicBezTo>
                    <a:pt x="38390" y="4844"/>
                    <a:pt x="38391" y="4845"/>
                    <a:pt x="38393" y="4847"/>
                  </a:cubicBezTo>
                  <a:lnTo>
                    <a:pt x="38393" y="4847"/>
                  </a:lnTo>
                  <a:cubicBezTo>
                    <a:pt x="38395" y="4848"/>
                    <a:pt x="38397" y="4850"/>
                    <a:pt x="38399" y="4851"/>
                  </a:cubicBezTo>
                  <a:lnTo>
                    <a:pt x="38388" y="4842"/>
                  </a:lnTo>
                  <a:close/>
                  <a:moveTo>
                    <a:pt x="24115" y="1"/>
                  </a:moveTo>
                  <a:cubicBezTo>
                    <a:pt x="21616" y="1"/>
                    <a:pt x="19178" y="458"/>
                    <a:pt x="16801" y="1220"/>
                  </a:cubicBezTo>
                  <a:cubicBezTo>
                    <a:pt x="11615" y="2865"/>
                    <a:pt x="6838" y="5339"/>
                    <a:pt x="2367" y="8428"/>
                  </a:cubicBezTo>
                  <a:cubicBezTo>
                    <a:pt x="1572" y="8980"/>
                    <a:pt x="796" y="9577"/>
                    <a:pt x="0" y="10153"/>
                  </a:cubicBezTo>
                  <a:lnTo>
                    <a:pt x="0" y="10661"/>
                  </a:lnTo>
                  <a:cubicBezTo>
                    <a:pt x="3144" y="8122"/>
                    <a:pt x="6558" y="6034"/>
                    <a:pt x="10180" y="4283"/>
                  </a:cubicBezTo>
                  <a:cubicBezTo>
                    <a:pt x="13315" y="2757"/>
                    <a:pt x="16539" y="1465"/>
                    <a:pt x="19981" y="786"/>
                  </a:cubicBezTo>
                  <a:cubicBezTo>
                    <a:pt x="21360" y="513"/>
                    <a:pt x="22734" y="373"/>
                    <a:pt x="24109" y="373"/>
                  </a:cubicBezTo>
                  <a:cubicBezTo>
                    <a:pt x="25507" y="373"/>
                    <a:pt x="26905" y="518"/>
                    <a:pt x="28308" y="814"/>
                  </a:cubicBezTo>
                  <a:cubicBezTo>
                    <a:pt x="30792" y="1348"/>
                    <a:pt x="33088" y="2349"/>
                    <a:pt x="35318" y="3524"/>
                  </a:cubicBezTo>
                  <a:cubicBezTo>
                    <a:pt x="36112" y="3940"/>
                    <a:pt x="36899" y="4363"/>
                    <a:pt x="37684" y="4788"/>
                  </a:cubicBezTo>
                  <a:cubicBezTo>
                    <a:pt x="37892" y="4896"/>
                    <a:pt x="38117" y="4959"/>
                    <a:pt x="38291" y="5133"/>
                  </a:cubicBezTo>
                  <a:lnTo>
                    <a:pt x="38280" y="5133"/>
                  </a:lnTo>
                  <a:cubicBezTo>
                    <a:pt x="38476" y="5239"/>
                    <a:pt x="38706" y="5294"/>
                    <a:pt x="38869" y="5467"/>
                  </a:cubicBezTo>
                  <a:lnTo>
                    <a:pt x="38869" y="5467"/>
                  </a:lnTo>
                  <a:cubicBezTo>
                    <a:pt x="38868" y="5467"/>
                    <a:pt x="38868" y="5467"/>
                    <a:pt x="38867" y="5466"/>
                  </a:cubicBezTo>
                  <a:lnTo>
                    <a:pt x="38867" y="5466"/>
                  </a:lnTo>
                  <a:lnTo>
                    <a:pt x="38876" y="5475"/>
                  </a:lnTo>
                  <a:cubicBezTo>
                    <a:pt x="38873" y="5472"/>
                    <a:pt x="38871" y="5470"/>
                    <a:pt x="38869" y="5467"/>
                  </a:cubicBezTo>
                  <a:lnTo>
                    <a:pt x="38869" y="5467"/>
                  </a:lnTo>
                  <a:cubicBezTo>
                    <a:pt x="39076" y="5575"/>
                    <a:pt x="39301" y="5638"/>
                    <a:pt x="39463" y="5809"/>
                  </a:cubicBezTo>
                  <a:lnTo>
                    <a:pt x="39463" y="5800"/>
                  </a:lnTo>
                  <a:cubicBezTo>
                    <a:pt x="39663" y="5909"/>
                    <a:pt x="39888" y="5972"/>
                    <a:pt x="40059" y="6143"/>
                  </a:cubicBezTo>
                  <a:lnTo>
                    <a:pt x="40051" y="6134"/>
                  </a:lnTo>
                  <a:lnTo>
                    <a:pt x="40051" y="6134"/>
                  </a:lnTo>
                  <a:cubicBezTo>
                    <a:pt x="40304" y="6279"/>
                    <a:pt x="40593" y="6360"/>
                    <a:pt x="40810" y="6559"/>
                  </a:cubicBezTo>
                  <a:cubicBezTo>
                    <a:pt x="41334" y="6821"/>
                    <a:pt x="41867" y="7084"/>
                    <a:pt x="42399" y="7344"/>
                  </a:cubicBezTo>
                  <a:cubicBezTo>
                    <a:pt x="42470" y="7384"/>
                    <a:pt x="42549" y="7433"/>
                    <a:pt x="42605" y="7433"/>
                  </a:cubicBezTo>
                  <a:cubicBezTo>
                    <a:pt x="42664" y="7433"/>
                    <a:pt x="42697" y="7380"/>
                    <a:pt x="42670" y="7209"/>
                  </a:cubicBezTo>
                  <a:cubicBezTo>
                    <a:pt x="42552" y="7164"/>
                    <a:pt x="42427" y="7138"/>
                    <a:pt x="42336" y="7047"/>
                  </a:cubicBezTo>
                  <a:cubicBezTo>
                    <a:pt x="41614" y="6639"/>
                    <a:pt x="40838" y="6334"/>
                    <a:pt x="40159" y="5854"/>
                  </a:cubicBezTo>
                  <a:lnTo>
                    <a:pt x="40159" y="5863"/>
                  </a:lnTo>
                  <a:cubicBezTo>
                    <a:pt x="39960" y="5746"/>
                    <a:pt x="39734" y="5692"/>
                    <a:pt x="39563" y="5521"/>
                  </a:cubicBezTo>
                  <a:lnTo>
                    <a:pt x="39572" y="5521"/>
                  </a:lnTo>
                  <a:cubicBezTo>
                    <a:pt x="39374" y="5412"/>
                    <a:pt x="39147" y="5358"/>
                    <a:pt x="38976" y="5187"/>
                  </a:cubicBezTo>
                  <a:lnTo>
                    <a:pt x="38984" y="5187"/>
                  </a:lnTo>
                  <a:cubicBezTo>
                    <a:pt x="38789" y="5079"/>
                    <a:pt x="38555" y="5025"/>
                    <a:pt x="38393" y="4847"/>
                  </a:cubicBezTo>
                  <a:lnTo>
                    <a:pt x="38393" y="4847"/>
                  </a:lnTo>
                  <a:cubicBezTo>
                    <a:pt x="38195" y="4733"/>
                    <a:pt x="37964" y="4686"/>
                    <a:pt x="37803" y="4500"/>
                  </a:cubicBezTo>
                  <a:cubicBezTo>
                    <a:pt x="37757" y="4463"/>
                    <a:pt x="37720" y="4428"/>
                    <a:pt x="37675" y="4400"/>
                  </a:cubicBezTo>
                  <a:cubicBezTo>
                    <a:pt x="36040" y="3470"/>
                    <a:pt x="34397" y="2585"/>
                    <a:pt x="32672" y="1844"/>
                  </a:cubicBezTo>
                  <a:cubicBezTo>
                    <a:pt x="29988" y="678"/>
                    <a:pt x="27189" y="19"/>
                    <a:pt x="24254" y="1"/>
                  </a:cubicBezTo>
                  <a:cubicBezTo>
                    <a:pt x="24207" y="1"/>
                    <a:pt x="24161" y="1"/>
                    <a:pt x="241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5"/>
            <p:cNvSpPr/>
            <p:nvPr/>
          </p:nvSpPr>
          <p:spPr>
            <a:xfrm>
              <a:off x="3747575" y="39625"/>
              <a:ext cx="854950" cy="420025"/>
            </a:xfrm>
            <a:custGeom>
              <a:avLst/>
              <a:gdLst/>
              <a:ahLst/>
              <a:cxnLst/>
              <a:rect l="l" t="t" r="r" b="b"/>
              <a:pathLst>
                <a:path w="34198" h="16801" extrusionOk="0">
                  <a:moveTo>
                    <a:pt x="24550" y="14336"/>
                  </a:moveTo>
                  <a:cubicBezTo>
                    <a:pt x="24552" y="14336"/>
                    <a:pt x="24559" y="14342"/>
                    <a:pt x="24561" y="14353"/>
                  </a:cubicBezTo>
                  <a:lnTo>
                    <a:pt x="24561" y="14353"/>
                  </a:lnTo>
                  <a:cubicBezTo>
                    <a:pt x="24561" y="14353"/>
                    <a:pt x="24560" y="14352"/>
                    <a:pt x="24560" y="14352"/>
                  </a:cubicBezTo>
                  <a:cubicBezTo>
                    <a:pt x="24549" y="14341"/>
                    <a:pt x="24548" y="14336"/>
                    <a:pt x="24550" y="14336"/>
                  </a:cubicBezTo>
                  <a:close/>
                  <a:moveTo>
                    <a:pt x="24560" y="14370"/>
                  </a:moveTo>
                  <a:cubicBezTo>
                    <a:pt x="24555" y="14385"/>
                    <a:pt x="24538" y="14405"/>
                    <a:pt x="24497" y="14425"/>
                  </a:cubicBezTo>
                  <a:cubicBezTo>
                    <a:pt x="22348" y="15402"/>
                    <a:pt x="20047" y="15964"/>
                    <a:pt x="17679" y="16269"/>
                  </a:cubicBezTo>
                  <a:lnTo>
                    <a:pt x="17679" y="16269"/>
                  </a:lnTo>
                  <a:cubicBezTo>
                    <a:pt x="18890" y="16110"/>
                    <a:pt x="20092" y="15881"/>
                    <a:pt x="21282" y="15563"/>
                  </a:cubicBezTo>
                  <a:cubicBezTo>
                    <a:pt x="22403" y="15264"/>
                    <a:pt x="23495" y="14885"/>
                    <a:pt x="24542" y="14388"/>
                  </a:cubicBezTo>
                  <a:cubicBezTo>
                    <a:pt x="24550" y="14381"/>
                    <a:pt x="24556" y="14375"/>
                    <a:pt x="24560" y="14370"/>
                  </a:cubicBezTo>
                  <a:close/>
                  <a:moveTo>
                    <a:pt x="3939" y="16294"/>
                  </a:moveTo>
                  <a:cubicBezTo>
                    <a:pt x="4111" y="16294"/>
                    <a:pt x="4283" y="16305"/>
                    <a:pt x="4453" y="16348"/>
                  </a:cubicBezTo>
                  <a:cubicBezTo>
                    <a:pt x="4454" y="16348"/>
                    <a:pt x="4456" y="16349"/>
                    <a:pt x="4457" y="16349"/>
                  </a:cubicBezTo>
                  <a:lnTo>
                    <a:pt x="4457" y="16349"/>
                  </a:lnTo>
                  <a:cubicBezTo>
                    <a:pt x="4178" y="16322"/>
                    <a:pt x="3900" y="16307"/>
                    <a:pt x="3623" y="16302"/>
                  </a:cubicBezTo>
                  <a:lnTo>
                    <a:pt x="3623" y="16302"/>
                  </a:lnTo>
                  <a:cubicBezTo>
                    <a:pt x="3728" y="16298"/>
                    <a:pt x="3834" y="16294"/>
                    <a:pt x="3939" y="16294"/>
                  </a:cubicBezTo>
                  <a:close/>
                  <a:moveTo>
                    <a:pt x="2540" y="16298"/>
                  </a:moveTo>
                  <a:cubicBezTo>
                    <a:pt x="2651" y="16298"/>
                    <a:pt x="2761" y="16304"/>
                    <a:pt x="2871" y="16304"/>
                  </a:cubicBezTo>
                  <a:cubicBezTo>
                    <a:pt x="2902" y="16304"/>
                    <a:pt x="2933" y="16304"/>
                    <a:pt x="2964" y="16303"/>
                  </a:cubicBezTo>
                  <a:lnTo>
                    <a:pt x="3114" y="16303"/>
                  </a:lnTo>
                  <a:cubicBezTo>
                    <a:pt x="2538" y="16314"/>
                    <a:pt x="1964" y="16361"/>
                    <a:pt x="1385" y="16416"/>
                  </a:cubicBezTo>
                  <a:lnTo>
                    <a:pt x="1385" y="16416"/>
                  </a:lnTo>
                  <a:cubicBezTo>
                    <a:pt x="1646" y="16377"/>
                    <a:pt x="1906" y="16343"/>
                    <a:pt x="2168" y="16339"/>
                  </a:cubicBezTo>
                  <a:cubicBezTo>
                    <a:pt x="2291" y="16306"/>
                    <a:pt x="2415" y="16298"/>
                    <a:pt x="2540" y="16298"/>
                  </a:cubicBezTo>
                  <a:close/>
                  <a:moveTo>
                    <a:pt x="5521" y="16378"/>
                  </a:moveTo>
                  <a:cubicBezTo>
                    <a:pt x="5599" y="16378"/>
                    <a:pt x="5676" y="16380"/>
                    <a:pt x="5754" y="16385"/>
                  </a:cubicBezTo>
                  <a:cubicBezTo>
                    <a:pt x="6285" y="16420"/>
                    <a:pt x="6816" y="16452"/>
                    <a:pt x="7347" y="16481"/>
                  </a:cubicBezTo>
                  <a:lnTo>
                    <a:pt x="7347" y="16481"/>
                  </a:lnTo>
                  <a:cubicBezTo>
                    <a:pt x="7163" y="16472"/>
                    <a:pt x="6979" y="16464"/>
                    <a:pt x="6794" y="16456"/>
                  </a:cubicBezTo>
                  <a:cubicBezTo>
                    <a:pt x="6155" y="16434"/>
                    <a:pt x="5509" y="16437"/>
                    <a:pt x="4867" y="16388"/>
                  </a:cubicBezTo>
                  <a:lnTo>
                    <a:pt x="4867" y="16388"/>
                  </a:lnTo>
                  <a:cubicBezTo>
                    <a:pt x="4898" y="16388"/>
                    <a:pt x="4928" y="16389"/>
                    <a:pt x="4959" y="16389"/>
                  </a:cubicBezTo>
                  <a:cubicBezTo>
                    <a:pt x="5146" y="16389"/>
                    <a:pt x="5334" y="16378"/>
                    <a:pt x="5521" y="16378"/>
                  </a:cubicBezTo>
                  <a:close/>
                  <a:moveTo>
                    <a:pt x="8573" y="16540"/>
                  </a:moveTo>
                  <a:lnTo>
                    <a:pt x="8573" y="16540"/>
                  </a:lnTo>
                  <a:cubicBezTo>
                    <a:pt x="9118" y="16564"/>
                    <a:pt x="9663" y="16583"/>
                    <a:pt x="10208" y="16598"/>
                  </a:cubicBezTo>
                  <a:lnTo>
                    <a:pt x="10208" y="16598"/>
                  </a:lnTo>
                  <a:cubicBezTo>
                    <a:pt x="9662" y="16588"/>
                    <a:pt x="9117" y="16566"/>
                    <a:pt x="8573" y="16540"/>
                  </a:cubicBezTo>
                  <a:close/>
                  <a:moveTo>
                    <a:pt x="11075" y="16616"/>
                  </a:moveTo>
                  <a:cubicBezTo>
                    <a:pt x="11517" y="16624"/>
                    <a:pt x="11960" y="16628"/>
                    <a:pt x="12403" y="16628"/>
                  </a:cubicBezTo>
                  <a:cubicBezTo>
                    <a:pt x="12463" y="16628"/>
                    <a:pt x="12524" y="16628"/>
                    <a:pt x="12585" y="16627"/>
                  </a:cubicBezTo>
                  <a:lnTo>
                    <a:pt x="12585" y="16627"/>
                  </a:lnTo>
                  <a:cubicBezTo>
                    <a:pt x="12357" y="16639"/>
                    <a:pt x="12128" y="16646"/>
                    <a:pt x="11898" y="16646"/>
                  </a:cubicBezTo>
                  <a:cubicBezTo>
                    <a:pt x="11624" y="16646"/>
                    <a:pt x="11350" y="16636"/>
                    <a:pt x="11075" y="16616"/>
                  </a:cubicBezTo>
                  <a:close/>
                  <a:moveTo>
                    <a:pt x="34035" y="1"/>
                  </a:moveTo>
                  <a:cubicBezTo>
                    <a:pt x="33838" y="63"/>
                    <a:pt x="33864" y="206"/>
                    <a:pt x="33873" y="326"/>
                  </a:cubicBezTo>
                  <a:cubicBezTo>
                    <a:pt x="33936" y="1002"/>
                    <a:pt x="33964" y="1689"/>
                    <a:pt x="33910" y="2366"/>
                  </a:cubicBezTo>
                  <a:cubicBezTo>
                    <a:pt x="33810" y="3458"/>
                    <a:pt x="33621" y="4533"/>
                    <a:pt x="33177" y="5546"/>
                  </a:cubicBezTo>
                  <a:lnTo>
                    <a:pt x="33188" y="5537"/>
                  </a:lnTo>
                  <a:lnTo>
                    <a:pt x="33188" y="5537"/>
                  </a:lnTo>
                  <a:cubicBezTo>
                    <a:pt x="32960" y="6222"/>
                    <a:pt x="32646" y="6873"/>
                    <a:pt x="32247" y="7480"/>
                  </a:cubicBezTo>
                  <a:cubicBezTo>
                    <a:pt x="32138" y="7551"/>
                    <a:pt x="32093" y="7677"/>
                    <a:pt x="32030" y="7777"/>
                  </a:cubicBezTo>
                  <a:cubicBezTo>
                    <a:pt x="31226" y="9051"/>
                    <a:pt x="30270" y="10198"/>
                    <a:pt x="29149" y="11199"/>
                  </a:cubicBezTo>
                  <a:cubicBezTo>
                    <a:pt x="26793" y="13322"/>
                    <a:pt x="24029" y="14677"/>
                    <a:pt x="20974" y="15464"/>
                  </a:cubicBezTo>
                  <a:cubicBezTo>
                    <a:pt x="18264" y="16168"/>
                    <a:pt x="15492" y="16368"/>
                    <a:pt x="12710" y="16448"/>
                  </a:cubicBezTo>
                  <a:cubicBezTo>
                    <a:pt x="12463" y="16456"/>
                    <a:pt x="12216" y="16459"/>
                    <a:pt x="11970" y="16459"/>
                  </a:cubicBezTo>
                  <a:cubicBezTo>
                    <a:pt x="10845" y="16459"/>
                    <a:pt x="9726" y="16387"/>
                    <a:pt x="8600" y="16357"/>
                  </a:cubicBezTo>
                  <a:cubicBezTo>
                    <a:pt x="7959" y="16339"/>
                    <a:pt x="7317" y="16313"/>
                    <a:pt x="6675" y="16277"/>
                  </a:cubicBezTo>
                  <a:cubicBezTo>
                    <a:pt x="5547" y="16209"/>
                    <a:pt x="4423" y="16138"/>
                    <a:pt x="3300" y="16138"/>
                  </a:cubicBezTo>
                  <a:cubicBezTo>
                    <a:pt x="2625" y="16138"/>
                    <a:pt x="1950" y="16163"/>
                    <a:pt x="1275" y="16231"/>
                  </a:cubicBezTo>
                  <a:cubicBezTo>
                    <a:pt x="842" y="16277"/>
                    <a:pt x="408" y="16294"/>
                    <a:pt x="0" y="16456"/>
                  </a:cubicBezTo>
                  <a:cubicBezTo>
                    <a:pt x="29" y="16502"/>
                    <a:pt x="74" y="16530"/>
                    <a:pt x="117" y="16548"/>
                  </a:cubicBezTo>
                  <a:cubicBezTo>
                    <a:pt x="144" y="16548"/>
                    <a:pt x="171" y="16548"/>
                    <a:pt x="198" y="16548"/>
                  </a:cubicBezTo>
                  <a:cubicBezTo>
                    <a:pt x="544" y="16548"/>
                    <a:pt x="884" y="16494"/>
                    <a:pt x="1223" y="16441"/>
                  </a:cubicBezTo>
                  <a:lnTo>
                    <a:pt x="1223" y="16441"/>
                  </a:lnTo>
                  <a:cubicBezTo>
                    <a:pt x="1181" y="16474"/>
                    <a:pt x="1170" y="16516"/>
                    <a:pt x="1201" y="16565"/>
                  </a:cubicBezTo>
                  <a:cubicBezTo>
                    <a:pt x="1592" y="16548"/>
                    <a:pt x="1988" y="16556"/>
                    <a:pt x="2376" y="16519"/>
                  </a:cubicBezTo>
                  <a:cubicBezTo>
                    <a:pt x="2658" y="16491"/>
                    <a:pt x="2943" y="16481"/>
                    <a:pt x="3227" y="16481"/>
                  </a:cubicBezTo>
                  <a:cubicBezTo>
                    <a:pt x="3489" y="16481"/>
                    <a:pt x="3751" y="16490"/>
                    <a:pt x="4011" y="16502"/>
                  </a:cubicBezTo>
                  <a:cubicBezTo>
                    <a:pt x="6287" y="16593"/>
                    <a:pt x="8563" y="16719"/>
                    <a:pt x="10840" y="16782"/>
                  </a:cubicBezTo>
                  <a:cubicBezTo>
                    <a:pt x="11268" y="16794"/>
                    <a:pt x="11696" y="16800"/>
                    <a:pt x="12123" y="16800"/>
                  </a:cubicBezTo>
                  <a:cubicBezTo>
                    <a:pt x="14267" y="16800"/>
                    <a:pt x="16404" y="16644"/>
                    <a:pt x="18535" y="16313"/>
                  </a:cubicBezTo>
                  <a:cubicBezTo>
                    <a:pt x="20658" y="15977"/>
                    <a:pt x="22708" y="15427"/>
                    <a:pt x="24668" y="14525"/>
                  </a:cubicBezTo>
                  <a:cubicBezTo>
                    <a:pt x="27803" y="13079"/>
                    <a:pt x="30378" y="10965"/>
                    <a:pt x="32256" y="8047"/>
                  </a:cubicBezTo>
                  <a:cubicBezTo>
                    <a:pt x="32672" y="7406"/>
                    <a:pt x="33060" y="6738"/>
                    <a:pt x="33285" y="5997"/>
                  </a:cubicBezTo>
                  <a:cubicBezTo>
                    <a:pt x="33675" y="4904"/>
                    <a:pt x="33990" y="3803"/>
                    <a:pt x="34109" y="2645"/>
                  </a:cubicBezTo>
                  <a:cubicBezTo>
                    <a:pt x="34189" y="1761"/>
                    <a:pt x="34198" y="885"/>
                    <a:pt x="340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5"/>
            <p:cNvSpPr/>
            <p:nvPr/>
          </p:nvSpPr>
          <p:spPr>
            <a:xfrm>
              <a:off x="3635325" y="473575"/>
              <a:ext cx="272375" cy="495050"/>
            </a:xfrm>
            <a:custGeom>
              <a:avLst/>
              <a:gdLst/>
              <a:ahLst/>
              <a:cxnLst/>
              <a:rect l="l" t="t" r="r" b="b"/>
              <a:pathLst>
                <a:path w="10895" h="19802" extrusionOk="0">
                  <a:moveTo>
                    <a:pt x="2193" y="1"/>
                  </a:moveTo>
                  <a:cubicBezTo>
                    <a:pt x="2077" y="1"/>
                    <a:pt x="1943" y="172"/>
                    <a:pt x="1809" y="191"/>
                  </a:cubicBezTo>
                  <a:lnTo>
                    <a:pt x="1817" y="191"/>
                  </a:lnTo>
                  <a:cubicBezTo>
                    <a:pt x="1475" y="499"/>
                    <a:pt x="1085" y="753"/>
                    <a:pt x="805" y="1123"/>
                  </a:cubicBezTo>
                  <a:lnTo>
                    <a:pt x="805" y="1112"/>
                  </a:lnTo>
                  <a:cubicBezTo>
                    <a:pt x="643" y="1320"/>
                    <a:pt x="562" y="1591"/>
                    <a:pt x="380" y="1791"/>
                  </a:cubicBezTo>
                  <a:lnTo>
                    <a:pt x="380" y="1782"/>
                  </a:lnTo>
                  <a:cubicBezTo>
                    <a:pt x="38" y="2532"/>
                    <a:pt x="1" y="3308"/>
                    <a:pt x="200" y="4093"/>
                  </a:cubicBezTo>
                  <a:cubicBezTo>
                    <a:pt x="363" y="4754"/>
                    <a:pt x="779" y="5285"/>
                    <a:pt x="1150" y="5847"/>
                  </a:cubicBezTo>
                  <a:cubicBezTo>
                    <a:pt x="1230" y="6027"/>
                    <a:pt x="1375" y="6153"/>
                    <a:pt x="1510" y="6298"/>
                  </a:cubicBezTo>
                  <a:cubicBezTo>
                    <a:pt x="2206" y="7011"/>
                    <a:pt x="2992" y="7616"/>
                    <a:pt x="3795" y="8203"/>
                  </a:cubicBezTo>
                  <a:cubicBezTo>
                    <a:pt x="5702" y="9595"/>
                    <a:pt x="7653" y="10933"/>
                    <a:pt x="9117" y="12838"/>
                  </a:cubicBezTo>
                  <a:cubicBezTo>
                    <a:pt x="9120" y="12839"/>
                    <a:pt x="9122" y="12839"/>
                    <a:pt x="9125" y="12839"/>
                  </a:cubicBezTo>
                  <a:cubicBezTo>
                    <a:pt x="9173" y="12839"/>
                    <a:pt x="9163" y="12728"/>
                    <a:pt x="9187" y="12728"/>
                  </a:cubicBezTo>
                  <a:cubicBezTo>
                    <a:pt x="9193" y="12728"/>
                    <a:pt x="9201" y="12736"/>
                    <a:pt x="9214" y="12756"/>
                  </a:cubicBezTo>
                  <a:cubicBezTo>
                    <a:pt x="9767" y="13569"/>
                    <a:pt x="10209" y="14436"/>
                    <a:pt x="10443" y="15403"/>
                  </a:cubicBezTo>
                  <a:cubicBezTo>
                    <a:pt x="10732" y="16632"/>
                    <a:pt x="10688" y="17859"/>
                    <a:pt x="10406" y="19088"/>
                  </a:cubicBezTo>
                  <a:cubicBezTo>
                    <a:pt x="10363" y="19313"/>
                    <a:pt x="10190" y="19558"/>
                    <a:pt x="10406" y="19801"/>
                  </a:cubicBezTo>
                  <a:cubicBezTo>
                    <a:pt x="10742" y="18971"/>
                    <a:pt x="10868" y="18104"/>
                    <a:pt x="10877" y="17219"/>
                  </a:cubicBezTo>
                  <a:cubicBezTo>
                    <a:pt x="10894" y="15440"/>
                    <a:pt x="10309" y="13848"/>
                    <a:pt x="9234" y="12439"/>
                  </a:cubicBezTo>
                  <a:cubicBezTo>
                    <a:pt x="8304" y="11230"/>
                    <a:pt x="7137" y="10263"/>
                    <a:pt x="5936" y="9350"/>
                  </a:cubicBezTo>
                  <a:cubicBezTo>
                    <a:pt x="4293" y="8095"/>
                    <a:pt x="2513" y="7020"/>
                    <a:pt x="1176" y="5405"/>
                  </a:cubicBezTo>
                  <a:cubicBezTo>
                    <a:pt x="562" y="4681"/>
                    <a:pt x="246" y="3859"/>
                    <a:pt x="337" y="2912"/>
                  </a:cubicBezTo>
                  <a:cubicBezTo>
                    <a:pt x="434" y="1800"/>
                    <a:pt x="1067" y="1023"/>
                    <a:pt x="1943" y="408"/>
                  </a:cubicBezTo>
                  <a:cubicBezTo>
                    <a:pt x="2088" y="310"/>
                    <a:pt x="2396" y="219"/>
                    <a:pt x="2305" y="74"/>
                  </a:cubicBezTo>
                  <a:cubicBezTo>
                    <a:pt x="2270" y="21"/>
                    <a:pt x="2233" y="1"/>
                    <a:pt x="21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5"/>
            <p:cNvSpPr/>
            <p:nvPr/>
          </p:nvSpPr>
          <p:spPr>
            <a:xfrm>
              <a:off x="3372050" y="975775"/>
              <a:ext cx="520100" cy="194625"/>
            </a:xfrm>
            <a:custGeom>
              <a:avLst/>
              <a:gdLst/>
              <a:ahLst/>
              <a:cxnLst/>
              <a:rect l="l" t="t" r="r" b="b"/>
              <a:pathLst>
                <a:path w="20804" h="7785" extrusionOk="0">
                  <a:moveTo>
                    <a:pt x="20621" y="0"/>
                  </a:moveTo>
                  <a:cubicBezTo>
                    <a:pt x="20562" y="0"/>
                    <a:pt x="20536" y="54"/>
                    <a:pt x="20504" y="101"/>
                  </a:cubicBezTo>
                  <a:cubicBezTo>
                    <a:pt x="20441" y="229"/>
                    <a:pt x="20341" y="337"/>
                    <a:pt x="20324" y="491"/>
                  </a:cubicBezTo>
                  <a:cubicBezTo>
                    <a:pt x="20244" y="806"/>
                    <a:pt x="20098" y="1096"/>
                    <a:pt x="19899" y="1359"/>
                  </a:cubicBezTo>
                  <a:lnTo>
                    <a:pt x="19899" y="1348"/>
                  </a:lnTo>
                  <a:cubicBezTo>
                    <a:pt x="19628" y="1890"/>
                    <a:pt x="19303" y="2414"/>
                    <a:pt x="18889" y="2865"/>
                  </a:cubicBezTo>
                  <a:lnTo>
                    <a:pt x="18898" y="2857"/>
                  </a:lnTo>
                  <a:lnTo>
                    <a:pt x="18898" y="2857"/>
                  </a:lnTo>
                  <a:cubicBezTo>
                    <a:pt x="18806" y="3073"/>
                    <a:pt x="18607" y="3201"/>
                    <a:pt x="18473" y="3372"/>
                  </a:cubicBezTo>
                  <a:lnTo>
                    <a:pt x="18473" y="3364"/>
                  </a:lnTo>
                  <a:cubicBezTo>
                    <a:pt x="18139" y="3815"/>
                    <a:pt x="17740" y="4203"/>
                    <a:pt x="17298" y="4537"/>
                  </a:cubicBezTo>
                  <a:cubicBezTo>
                    <a:pt x="16946" y="4899"/>
                    <a:pt x="16558" y="5206"/>
                    <a:pt x="16125" y="5467"/>
                  </a:cubicBezTo>
                  <a:lnTo>
                    <a:pt x="16125" y="5458"/>
                  </a:lnTo>
                  <a:cubicBezTo>
                    <a:pt x="15755" y="5791"/>
                    <a:pt x="15302" y="5991"/>
                    <a:pt x="14861" y="6224"/>
                  </a:cubicBezTo>
                  <a:lnTo>
                    <a:pt x="14861" y="6224"/>
                  </a:lnTo>
                  <a:cubicBezTo>
                    <a:pt x="14863" y="6222"/>
                    <a:pt x="14865" y="6219"/>
                    <a:pt x="14868" y="6217"/>
                  </a:cubicBezTo>
                  <a:lnTo>
                    <a:pt x="14868" y="6217"/>
                  </a:lnTo>
                  <a:lnTo>
                    <a:pt x="14859" y="6225"/>
                  </a:lnTo>
                  <a:cubicBezTo>
                    <a:pt x="14859" y="6225"/>
                    <a:pt x="14860" y="6225"/>
                    <a:pt x="14861" y="6224"/>
                  </a:cubicBezTo>
                  <a:lnTo>
                    <a:pt x="14861" y="6224"/>
                  </a:lnTo>
                  <a:cubicBezTo>
                    <a:pt x="14727" y="6372"/>
                    <a:pt x="14539" y="6426"/>
                    <a:pt x="14354" y="6470"/>
                  </a:cubicBezTo>
                  <a:lnTo>
                    <a:pt x="14362" y="6470"/>
                  </a:lnTo>
                  <a:cubicBezTo>
                    <a:pt x="13658" y="6867"/>
                    <a:pt x="12882" y="7075"/>
                    <a:pt x="12104" y="7266"/>
                  </a:cubicBezTo>
                  <a:cubicBezTo>
                    <a:pt x="11293" y="7460"/>
                    <a:pt x="10480" y="7548"/>
                    <a:pt x="9666" y="7548"/>
                  </a:cubicBezTo>
                  <a:cubicBezTo>
                    <a:pt x="8893" y="7548"/>
                    <a:pt x="8119" y="7469"/>
                    <a:pt x="7345" y="7329"/>
                  </a:cubicBezTo>
                  <a:cubicBezTo>
                    <a:pt x="6649" y="7201"/>
                    <a:pt x="5953" y="7084"/>
                    <a:pt x="5303" y="6804"/>
                  </a:cubicBezTo>
                  <a:cubicBezTo>
                    <a:pt x="4590" y="6516"/>
                    <a:pt x="3857" y="6262"/>
                    <a:pt x="3144" y="5946"/>
                  </a:cubicBezTo>
                  <a:cubicBezTo>
                    <a:pt x="2719" y="5757"/>
                    <a:pt x="2322" y="5495"/>
                    <a:pt x="1861" y="5386"/>
                  </a:cubicBezTo>
                  <a:cubicBezTo>
                    <a:pt x="1854" y="5467"/>
                    <a:pt x="1838" y="5539"/>
                    <a:pt x="1769" y="5539"/>
                  </a:cubicBezTo>
                  <a:cubicBezTo>
                    <a:pt x="1746" y="5539"/>
                    <a:pt x="1717" y="5531"/>
                    <a:pt x="1681" y="5512"/>
                  </a:cubicBezTo>
                  <a:cubicBezTo>
                    <a:pt x="1527" y="5441"/>
                    <a:pt x="1384" y="5369"/>
                    <a:pt x="1230" y="5295"/>
                  </a:cubicBezTo>
                  <a:cubicBezTo>
                    <a:pt x="831" y="5079"/>
                    <a:pt x="443" y="4844"/>
                    <a:pt x="1" y="4736"/>
                  </a:cubicBezTo>
                  <a:lnTo>
                    <a:pt x="1" y="4736"/>
                  </a:lnTo>
                  <a:cubicBezTo>
                    <a:pt x="37" y="4816"/>
                    <a:pt x="118" y="4844"/>
                    <a:pt x="191" y="4881"/>
                  </a:cubicBezTo>
                  <a:cubicBezTo>
                    <a:pt x="1039" y="5332"/>
                    <a:pt x="1889" y="5783"/>
                    <a:pt x="2773" y="6171"/>
                  </a:cubicBezTo>
                  <a:cubicBezTo>
                    <a:pt x="3315" y="6416"/>
                    <a:pt x="3848" y="6696"/>
                    <a:pt x="4436" y="6832"/>
                  </a:cubicBezTo>
                  <a:cubicBezTo>
                    <a:pt x="5745" y="7255"/>
                    <a:pt x="7063" y="7600"/>
                    <a:pt x="8446" y="7734"/>
                  </a:cubicBezTo>
                  <a:cubicBezTo>
                    <a:pt x="8817" y="7768"/>
                    <a:pt x="9185" y="7785"/>
                    <a:pt x="9551" y="7785"/>
                  </a:cubicBezTo>
                  <a:cubicBezTo>
                    <a:pt x="10445" y="7785"/>
                    <a:pt x="11331" y="7686"/>
                    <a:pt x="12223" y="7500"/>
                  </a:cubicBezTo>
                  <a:cubicBezTo>
                    <a:pt x="13415" y="7246"/>
                    <a:pt x="14499" y="6696"/>
                    <a:pt x="15583" y="6162"/>
                  </a:cubicBezTo>
                  <a:cubicBezTo>
                    <a:pt x="15763" y="5965"/>
                    <a:pt x="16042" y="5920"/>
                    <a:pt x="16222" y="5729"/>
                  </a:cubicBezTo>
                  <a:cubicBezTo>
                    <a:pt x="16602" y="5467"/>
                    <a:pt x="16946" y="5170"/>
                    <a:pt x="17326" y="4899"/>
                  </a:cubicBezTo>
                  <a:lnTo>
                    <a:pt x="17326" y="4899"/>
                  </a:lnTo>
                  <a:lnTo>
                    <a:pt x="17317" y="4907"/>
                  </a:lnTo>
                  <a:cubicBezTo>
                    <a:pt x="17968" y="4285"/>
                    <a:pt x="18618" y="3669"/>
                    <a:pt x="19168" y="2956"/>
                  </a:cubicBezTo>
                  <a:lnTo>
                    <a:pt x="19411" y="2631"/>
                  </a:lnTo>
                  <a:cubicBezTo>
                    <a:pt x="19602" y="2388"/>
                    <a:pt x="19736" y="2106"/>
                    <a:pt x="19936" y="1872"/>
                  </a:cubicBezTo>
                  <a:lnTo>
                    <a:pt x="19936" y="1872"/>
                  </a:lnTo>
                  <a:lnTo>
                    <a:pt x="19927" y="1881"/>
                  </a:lnTo>
                  <a:cubicBezTo>
                    <a:pt x="20036" y="1673"/>
                    <a:pt x="20107" y="1456"/>
                    <a:pt x="20261" y="1276"/>
                  </a:cubicBezTo>
                  <a:cubicBezTo>
                    <a:pt x="20278" y="1222"/>
                    <a:pt x="20307" y="1168"/>
                    <a:pt x="20333" y="1114"/>
                  </a:cubicBezTo>
                  <a:cubicBezTo>
                    <a:pt x="20415" y="888"/>
                    <a:pt x="20532" y="671"/>
                    <a:pt x="20640" y="455"/>
                  </a:cubicBezTo>
                  <a:cubicBezTo>
                    <a:pt x="20703" y="309"/>
                    <a:pt x="20803" y="155"/>
                    <a:pt x="20649" y="4"/>
                  </a:cubicBezTo>
                  <a:cubicBezTo>
                    <a:pt x="20639" y="1"/>
                    <a:pt x="20630" y="0"/>
                    <a:pt x="20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5"/>
            <p:cNvSpPr/>
            <p:nvPr/>
          </p:nvSpPr>
          <p:spPr>
            <a:xfrm>
              <a:off x="3638525" y="445175"/>
              <a:ext cx="500200" cy="163525"/>
            </a:xfrm>
            <a:custGeom>
              <a:avLst/>
              <a:gdLst/>
              <a:ahLst/>
              <a:cxnLst/>
              <a:rect l="l" t="t" r="r" b="b"/>
              <a:pathLst>
                <a:path w="20008" h="6541" extrusionOk="0">
                  <a:moveTo>
                    <a:pt x="7326" y="0"/>
                  </a:moveTo>
                  <a:cubicBezTo>
                    <a:pt x="7245" y="33"/>
                    <a:pt x="7161" y="41"/>
                    <a:pt x="7077" y="41"/>
                  </a:cubicBezTo>
                  <a:cubicBezTo>
                    <a:pt x="6994" y="41"/>
                    <a:pt x="6911" y="34"/>
                    <a:pt x="6829" y="34"/>
                  </a:cubicBezTo>
                  <a:cubicBezTo>
                    <a:pt x="6740" y="34"/>
                    <a:pt x="6652" y="43"/>
                    <a:pt x="6567" y="81"/>
                  </a:cubicBezTo>
                  <a:cubicBezTo>
                    <a:pt x="6497" y="77"/>
                    <a:pt x="6427" y="76"/>
                    <a:pt x="6357" y="76"/>
                  </a:cubicBezTo>
                  <a:cubicBezTo>
                    <a:pt x="5724" y="76"/>
                    <a:pt x="5097" y="205"/>
                    <a:pt x="4462" y="254"/>
                  </a:cubicBezTo>
                  <a:cubicBezTo>
                    <a:pt x="4200" y="297"/>
                    <a:pt x="3938" y="334"/>
                    <a:pt x="3686" y="406"/>
                  </a:cubicBezTo>
                  <a:cubicBezTo>
                    <a:pt x="2945" y="560"/>
                    <a:pt x="2268" y="850"/>
                    <a:pt x="1681" y="1327"/>
                  </a:cubicBezTo>
                  <a:cubicBezTo>
                    <a:pt x="1697" y="1330"/>
                    <a:pt x="1712" y="1332"/>
                    <a:pt x="1728" y="1332"/>
                  </a:cubicBezTo>
                  <a:cubicBezTo>
                    <a:pt x="1870" y="1332"/>
                    <a:pt x="1972" y="1199"/>
                    <a:pt x="2131" y="1199"/>
                  </a:cubicBezTo>
                  <a:cubicBezTo>
                    <a:pt x="2143" y="1199"/>
                    <a:pt x="2156" y="1200"/>
                    <a:pt x="2169" y="1201"/>
                  </a:cubicBezTo>
                  <a:cubicBezTo>
                    <a:pt x="2106" y="1347"/>
                    <a:pt x="1969" y="1381"/>
                    <a:pt x="1869" y="1446"/>
                  </a:cubicBezTo>
                  <a:cubicBezTo>
                    <a:pt x="1419" y="1743"/>
                    <a:pt x="1002" y="2097"/>
                    <a:pt x="697" y="2548"/>
                  </a:cubicBezTo>
                  <a:cubicBezTo>
                    <a:pt x="298" y="3135"/>
                    <a:pt x="64" y="3777"/>
                    <a:pt x="118" y="4470"/>
                  </a:cubicBezTo>
                  <a:cubicBezTo>
                    <a:pt x="163" y="5077"/>
                    <a:pt x="352" y="5674"/>
                    <a:pt x="705" y="6187"/>
                  </a:cubicBezTo>
                  <a:cubicBezTo>
                    <a:pt x="794" y="6324"/>
                    <a:pt x="859" y="6495"/>
                    <a:pt x="1048" y="6541"/>
                  </a:cubicBezTo>
                  <a:cubicBezTo>
                    <a:pt x="948" y="6367"/>
                    <a:pt x="840" y="6205"/>
                    <a:pt x="751" y="6033"/>
                  </a:cubicBezTo>
                  <a:cubicBezTo>
                    <a:pt x="1" y="4778"/>
                    <a:pt x="81" y="3460"/>
                    <a:pt x="985" y="2376"/>
                  </a:cubicBezTo>
                  <a:cubicBezTo>
                    <a:pt x="1499" y="1752"/>
                    <a:pt x="2169" y="1318"/>
                    <a:pt x="2919" y="1013"/>
                  </a:cubicBezTo>
                  <a:cubicBezTo>
                    <a:pt x="3287" y="859"/>
                    <a:pt x="3677" y="742"/>
                    <a:pt x="4057" y="605"/>
                  </a:cubicBezTo>
                  <a:cubicBezTo>
                    <a:pt x="4083" y="542"/>
                    <a:pt x="4137" y="551"/>
                    <a:pt x="4191" y="534"/>
                  </a:cubicBezTo>
                  <a:cubicBezTo>
                    <a:pt x="4642" y="406"/>
                    <a:pt x="5121" y="451"/>
                    <a:pt x="5563" y="243"/>
                  </a:cubicBezTo>
                  <a:cubicBezTo>
                    <a:pt x="5636" y="249"/>
                    <a:pt x="5709" y="252"/>
                    <a:pt x="5782" y="252"/>
                  </a:cubicBezTo>
                  <a:cubicBezTo>
                    <a:pt x="6151" y="252"/>
                    <a:pt x="6514" y="185"/>
                    <a:pt x="6884" y="163"/>
                  </a:cubicBezTo>
                  <a:cubicBezTo>
                    <a:pt x="7062" y="154"/>
                    <a:pt x="7240" y="150"/>
                    <a:pt x="7418" y="150"/>
                  </a:cubicBezTo>
                  <a:cubicBezTo>
                    <a:pt x="8352" y="150"/>
                    <a:pt x="9280" y="253"/>
                    <a:pt x="10216" y="253"/>
                  </a:cubicBezTo>
                  <a:cubicBezTo>
                    <a:pt x="10372" y="253"/>
                    <a:pt x="10529" y="250"/>
                    <a:pt x="10686" y="243"/>
                  </a:cubicBezTo>
                  <a:cubicBezTo>
                    <a:pt x="10712" y="243"/>
                    <a:pt x="10740" y="243"/>
                    <a:pt x="10766" y="254"/>
                  </a:cubicBezTo>
                  <a:cubicBezTo>
                    <a:pt x="11670" y="397"/>
                    <a:pt x="12591" y="334"/>
                    <a:pt x="13504" y="406"/>
                  </a:cubicBezTo>
                  <a:cubicBezTo>
                    <a:pt x="13740" y="424"/>
                    <a:pt x="13978" y="429"/>
                    <a:pt x="14216" y="429"/>
                  </a:cubicBezTo>
                  <a:cubicBezTo>
                    <a:pt x="14578" y="429"/>
                    <a:pt x="14941" y="417"/>
                    <a:pt x="15301" y="417"/>
                  </a:cubicBezTo>
                  <a:cubicBezTo>
                    <a:pt x="15635" y="448"/>
                    <a:pt x="15972" y="464"/>
                    <a:pt x="16308" y="464"/>
                  </a:cubicBezTo>
                  <a:cubicBezTo>
                    <a:pt x="16645" y="464"/>
                    <a:pt x="16981" y="448"/>
                    <a:pt x="17315" y="417"/>
                  </a:cubicBezTo>
                  <a:cubicBezTo>
                    <a:pt x="17485" y="415"/>
                    <a:pt x="17655" y="414"/>
                    <a:pt x="17825" y="414"/>
                  </a:cubicBezTo>
                  <a:cubicBezTo>
                    <a:pt x="17909" y="414"/>
                    <a:pt x="17994" y="414"/>
                    <a:pt x="18078" y="414"/>
                  </a:cubicBezTo>
                  <a:cubicBezTo>
                    <a:pt x="18721" y="414"/>
                    <a:pt x="19366" y="409"/>
                    <a:pt x="20008" y="326"/>
                  </a:cubicBezTo>
                  <a:cubicBezTo>
                    <a:pt x="20008" y="237"/>
                    <a:pt x="19984" y="209"/>
                    <a:pt x="19945" y="209"/>
                  </a:cubicBezTo>
                  <a:cubicBezTo>
                    <a:pt x="19916" y="209"/>
                    <a:pt x="19879" y="225"/>
                    <a:pt x="19836" y="243"/>
                  </a:cubicBezTo>
                  <a:cubicBezTo>
                    <a:pt x="19776" y="240"/>
                    <a:pt x="19716" y="239"/>
                    <a:pt x="19656" y="239"/>
                  </a:cubicBezTo>
                  <a:cubicBezTo>
                    <a:pt x="19157" y="239"/>
                    <a:pt x="18665" y="326"/>
                    <a:pt x="18174" y="326"/>
                  </a:cubicBezTo>
                  <a:cubicBezTo>
                    <a:pt x="18058" y="324"/>
                    <a:pt x="17942" y="324"/>
                    <a:pt x="17826" y="324"/>
                  </a:cubicBezTo>
                  <a:cubicBezTo>
                    <a:pt x="17124" y="324"/>
                    <a:pt x="16420" y="345"/>
                    <a:pt x="15717" y="345"/>
                  </a:cubicBezTo>
                  <a:cubicBezTo>
                    <a:pt x="15060" y="345"/>
                    <a:pt x="14403" y="326"/>
                    <a:pt x="13747" y="254"/>
                  </a:cubicBezTo>
                  <a:cubicBezTo>
                    <a:pt x="13097" y="180"/>
                    <a:pt x="12446" y="217"/>
                    <a:pt x="11796" y="189"/>
                  </a:cubicBezTo>
                  <a:cubicBezTo>
                    <a:pt x="10951" y="160"/>
                    <a:pt x="10111" y="67"/>
                    <a:pt x="9271" y="67"/>
                  </a:cubicBezTo>
                  <a:cubicBezTo>
                    <a:pt x="9098" y="67"/>
                    <a:pt x="8925" y="71"/>
                    <a:pt x="8752" y="81"/>
                  </a:cubicBezTo>
                  <a:cubicBezTo>
                    <a:pt x="8624" y="42"/>
                    <a:pt x="8495" y="32"/>
                    <a:pt x="8365" y="32"/>
                  </a:cubicBezTo>
                  <a:cubicBezTo>
                    <a:pt x="8226" y="32"/>
                    <a:pt x="8086" y="43"/>
                    <a:pt x="7947" y="43"/>
                  </a:cubicBezTo>
                  <a:cubicBezTo>
                    <a:pt x="7824" y="43"/>
                    <a:pt x="7701" y="34"/>
                    <a:pt x="75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5"/>
            <p:cNvSpPr/>
            <p:nvPr/>
          </p:nvSpPr>
          <p:spPr>
            <a:xfrm>
              <a:off x="4569350" y="-39975"/>
              <a:ext cx="37250" cy="229525"/>
            </a:xfrm>
            <a:custGeom>
              <a:avLst/>
              <a:gdLst/>
              <a:ahLst/>
              <a:cxnLst/>
              <a:rect l="l" t="t" r="r" b="b"/>
              <a:pathLst>
                <a:path w="1490" h="9181" extrusionOk="0">
                  <a:moveTo>
                    <a:pt x="166" y="1"/>
                  </a:moveTo>
                  <a:cubicBezTo>
                    <a:pt x="121" y="1"/>
                    <a:pt x="70" y="13"/>
                    <a:pt x="9" y="41"/>
                  </a:cubicBezTo>
                  <a:cubicBezTo>
                    <a:pt x="9" y="50"/>
                    <a:pt x="0" y="67"/>
                    <a:pt x="0" y="76"/>
                  </a:cubicBezTo>
                  <a:cubicBezTo>
                    <a:pt x="46" y="184"/>
                    <a:pt x="80" y="284"/>
                    <a:pt x="126" y="392"/>
                  </a:cubicBezTo>
                  <a:cubicBezTo>
                    <a:pt x="1047" y="2578"/>
                    <a:pt x="1247" y="4836"/>
                    <a:pt x="731" y="7158"/>
                  </a:cubicBezTo>
                  <a:cubicBezTo>
                    <a:pt x="614" y="7691"/>
                    <a:pt x="451" y="8205"/>
                    <a:pt x="306" y="8730"/>
                  </a:cubicBezTo>
                  <a:cubicBezTo>
                    <a:pt x="388" y="8712"/>
                    <a:pt x="414" y="8647"/>
                    <a:pt x="442" y="8576"/>
                  </a:cubicBezTo>
                  <a:cubicBezTo>
                    <a:pt x="776" y="7592"/>
                    <a:pt x="993" y="6588"/>
                    <a:pt x="1093" y="5550"/>
                  </a:cubicBezTo>
                  <a:cubicBezTo>
                    <a:pt x="1156" y="4891"/>
                    <a:pt x="1056" y="4249"/>
                    <a:pt x="1084" y="3607"/>
                  </a:cubicBezTo>
                  <a:cubicBezTo>
                    <a:pt x="1084" y="3490"/>
                    <a:pt x="1047" y="3373"/>
                    <a:pt x="1138" y="3219"/>
                  </a:cubicBezTo>
                  <a:cubicBezTo>
                    <a:pt x="1210" y="4069"/>
                    <a:pt x="1281" y="4865"/>
                    <a:pt x="1184" y="5667"/>
                  </a:cubicBezTo>
                  <a:cubicBezTo>
                    <a:pt x="1065" y="6625"/>
                    <a:pt x="913" y="7555"/>
                    <a:pt x="596" y="8459"/>
                  </a:cubicBezTo>
                  <a:cubicBezTo>
                    <a:pt x="514" y="8693"/>
                    <a:pt x="380" y="8918"/>
                    <a:pt x="414" y="9181"/>
                  </a:cubicBezTo>
                  <a:cubicBezTo>
                    <a:pt x="505" y="9109"/>
                    <a:pt x="533" y="8992"/>
                    <a:pt x="568" y="8892"/>
                  </a:cubicBezTo>
                  <a:cubicBezTo>
                    <a:pt x="922" y="7954"/>
                    <a:pt x="1156" y="7004"/>
                    <a:pt x="1264" y="6011"/>
                  </a:cubicBezTo>
                  <a:cubicBezTo>
                    <a:pt x="1489" y="4023"/>
                    <a:pt x="1210" y="2118"/>
                    <a:pt x="434" y="275"/>
                  </a:cubicBezTo>
                  <a:cubicBezTo>
                    <a:pt x="366" y="113"/>
                    <a:pt x="297" y="1"/>
                    <a:pt x="16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5"/>
            <p:cNvSpPr/>
            <p:nvPr/>
          </p:nvSpPr>
          <p:spPr>
            <a:xfrm>
              <a:off x="3859600" y="783675"/>
              <a:ext cx="45175" cy="219950"/>
            </a:xfrm>
            <a:custGeom>
              <a:avLst/>
              <a:gdLst/>
              <a:ahLst/>
              <a:cxnLst/>
              <a:rect l="l" t="t" r="r" b="b"/>
              <a:pathLst>
                <a:path w="1807" h="8798" extrusionOk="0">
                  <a:moveTo>
                    <a:pt x="0" y="1"/>
                  </a:moveTo>
                  <a:lnTo>
                    <a:pt x="0" y="1"/>
                  </a:lnTo>
                  <a:cubicBezTo>
                    <a:pt x="37" y="189"/>
                    <a:pt x="200" y="272"/>
                    <a:pt x="146" y="434"/>
                  </a:cubicBezTo>
                  <a:cubicBezTo>
                    <a:pt x="254" y="588"/>
                    <a:pt x="352" y="751"/>
                    <a:pt x="460" y="913"/>
                  </a:cubicBezTo>
                  <a:cubicBezTo>
                    <a:pt x="488" y="922"/>
                    <a:pt x="514" y="931"/>
                    <a:pt x="525" y="948"/>
                  </a:cubicBezTo>
                  <a:cubicBezTo>
                    <a:pt x="1446" y="2494"/>
                    <a:pt x="1797" y="4154"/>
                    <a:pt x="1509" y="5934"/>
                  </a:cubicBezTo>
                  <a:cubicBezTo>
                    <a:pt x="1418" y="6539"/>
                    <a:pt x="1201" y="7109"/>
                    <a:pt x="1084" y="7705"/>
                  </a:cubicBezTo>
                  <a:cubicBezTo>
                    <a:pt x="1264" y="7859"/>
                    <a:pt x="1130" y="8002"/>
                    <a:pt x="1076" y="8147"/>
                  </a:cubicBezTo>
                  <a:cubicBezTo>
                    <a:pt x="985" y="8364"/>
                    <a:pt x="813" y="8544"/>
                    <a:pt x="831" y="8798"/>
                  </a:cubicBezTo>
                  <a:cubicBezTo>
                    <a:pt x="1147" y="8381"/>
                    <a:pt x="1310" y="7894"/>
                    <a:pt x="1435" y="7397"/>
                  </a:cubicBezTo>
                  <a:cubicBezTo>
                    <a:pt x="1409" y="6855"/>
                    <a:pt x="1644" y="6367"/>
                    <a:pt x="1706" y="5845"/>
                  </a:cubicBezTo>
                  <a:cubicBezTo>
                    <a:pt x="1780" y="5158"/>
                    <a:pt x="1806" y="4471"/>
                    <a:pt x="1735" y="3794"/>
                  </a:cubicBezTo>
                  <a:cubicBezTo>
                    <a:pt x="1618" y="2710"/>
                    <a:pt x="1238" y="1689"/>
                    <a:pt x="633" y="768"/>
                  </a:cubicBezTo>
                  <a:cubicBezTo>
                    <a:pt x="460" y="506"/>
                    <a:pt x="343" y="189"/>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5"/>
            <p:cNvSpPr/>
            <p:nvPr/>
          </p:nvSpPr>
          <p:spPr>
            <a:xfrm>
              <a:off x="3482925" y="1129825"/>
              <a:ext cx="278700" cy="42200"/>
            </a:xfrm>
            <a:custGeom>
              <a:avLst/>
              <a:gdLst/>
              <a:ahLst/>
              <a:cxnLst/>
              <a:rect l="l" t="t" r="r" b="b"/>
              <a:pathLst>
                <a:path w="11148" h="1688" extrusionOk="0">
                  <a:moveTo>
                    <a:pt x="11148" y="0"/>
                  </a:moveTo>
                  <a:lnTo>
                    <a:pt x="11148" y="0"/>
                  </a:lnTo>
                  <a:cubicBezTo>
                    <a:pt x="10695" y="74"/>
                    <a:pt x="10335" y="345"/>
                    <a:pt x="9936" y="534"/>
                  </a:cubicBezTo>
                  <a:cubicBezTo>
                    <a:pt x="8536" y="1201"/>
                    <a:pt x="7046" y="1509"/>
                    <a:pt x="5512" y="1581"/>
                  </a:cubicBezTo>
                  <a:cubicBezTo>
                    <a:pt x="5432" y="1584"/>
                    <a:pt x="5352" y="1585"/>
                    <a:pt x="5273" y="1585"/>
                  </a:cubicBezTo>
                  <a:cubicBezTo>
                    <a:pt x="4867" y="1585"/>
                    <a:pt x="4465" y="1547"/>
                    <a:pt x="4057" y="1509"/>
                  </a:cubicBezTo>
                  <a:cubicBezTo>
                    <a:pt x="3081" y="1438"/>
                    <a:pt x="2141" y="1230"/>
                    <a:pt x="1202" y="985"/>
                  </a:cubicBezTo>
                  <a:cubicBezTo>
                    <a:pt x="797" y="887"/>
                    <a:pt x="426" y="688"/>
                    <a:pt x="1" y="670"/>
                  </a:cubicBezTo>
                  <a:lnTo>
                    <a:pt x="1" y="670"/>
                  </a:lnTo>
                  <a:cubicBezTo>
                    <a:pt x="389" y="896"/>
                    <a:pt x="831" y="985"/>
                    <a:pt x="1256" y="1113"/>
                  </a:cubicBezTo>
                  <a:cubicBezTo>
                    <a:pt x="2553" y="1476"/>
                    <a:pt x="3852" y="1688"/>
                    <a:pt x="5155" y="1688"/>
                  </a:cubicBezTo>
                  <a:cubicBezTo>
                    <a:pt x="6114" y="1688"/>
                    <a:pt x="7075" y="1573"/>
                    <a:pt x="8039" y="1321"/>
                  </a:cubicBezTo>
                  <a:cubicBezTo>
                    <a:pt x="9143" y="1039"/>
                    <a:pt x="10198" y="633"/>
                    <a:pt x="1114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5"/>
            <p:cNvSpPr/>
            <p:nvPr/>
          </p:nvSpPr>
          <p:spPr>
            <a:xfrm>
              <a:off x="3504625" y="1137500"/>
              <a:ext cx="226500" cy="28350"/>
            </a:xfrm>
            <a:custGeom>
              <a:avLst/>
              <a:gdLst/>
              <a:ahLst/>
              <a:cxnLst/>
              <a:rect l="l" t="t" r="r" b="b"/>
              <a:pathLst>
                <a:path w="9060" h="1134" extrusionOk="0">
                  <a:moveTo>
                    <a:pt x="9038" y="1"/>
                  </a:moveTo>
                  <a:cubicBezTo>
                    <a:pt x="8902" y="1"/>
                    <a:pt x="8791" y="76"/>
                    <a:pt x="8671" y="127"/>
                  </a:cubicBezTo>
                  <a:cubicBezTo>
                    <a:pt x="7246" y="726"/>
                    <a:pt x="5790" y="1016"/>
                    <a:pt x="4293" y="1016"/>
                  </a:cubicBezTo>
                  <a:cubicBezTo>
                    <a:pt x="3712" y="1016"/>
                    <a:pt x="3124" y="972"/>
                    <a:pt x="2530" y="886"/>
                  </a:cubicBezTo>
                  <a:cubicBezTo>
                    <a:pt x="1671" y="760"/>
                    <a:pt x="839" y="535"/>
                    <a:pt x="0" y="335"/>
                  </a:cubicBezTo>
                  <a:lnTo>
                    <a:pt x="0" y="335"/>
                  </a:lnTo>
                  <a:cubicBezTo>
                    <a:pt x="37" y="443"/>
                    <a:pt x="145" y="480"/>
                    <a:pt x="226" y="498"/>
                  </a:cubicBezTo>
                  <a:cubicBezTo>
                    <a:pt x="1283" y="797"/>
                    <a:pt x="2348" y="1022"/>
                    <a:pt x="3440" y="1103"/>
                  </a:cubicBezTo>
                  <a:cubicBezTo>
                    <a:pt x="3723" y="1123"/>
                    <a:pt x="4004" y="1133"/>
                    <a:pt x="4283" y="1133"/>
                  </a:cubicBezTo>
                  <a:cubicBezTo>
                    <a:pt x="5730" y="1133"/>
                    <a:pt x="7137" y="858"/>
                    <a:pt x="8500" y="335"/>
                  </a:cubicBezTo>
                  <a:cubicBezTo>
                    <a:pt x="8697" y="255"/>
                    <a:pt x="8925" y="201"/>
                    <a:pt x="9059" y="1"/>
                  </a:cubicBezTo>
                  <a:cubicBezTo>
                    <a:pt x="9052" y="1"/>
                    <a:pt x="9045" y="1"/>
                    <a:pt x="90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5"/>
            <p:cNvSpPr/>
            <p:nvPr/>
          </p:nvSpPr>
          <p:spPr>
            <a:xfrm>
              <a:off x="3871075" y="806500"/>
              <a:ext cx="33250" cy="171825"/>
            </a:xfrm>
            <a:custGeom>
              <a:avLst/>
              <a:gdLst/>
              <a:ahLst/>
              <a:cxnLst/>
              <a:rect l="l" t="t" r="r" b="b"/>
              <a:pathLst>
                <a:path w="1330" h="6873" extrusionOk="0">
                  <a:moveTo>
                    <a:pt x="1" y="0"/>
                  </a:moveTo>
                  <a:cubicBezTo>
                    <a:pt x="29" y="63"/>
                    <a:pt x="55" y="126"/>
                    <a:pt x="92" y="180"/>
                  </a:cubicBezTo>
                  <a:cubicBezTo>
                    <a:pt x="1159" y="2023"/>
                    <a:pt x="1330" y="3965"/>
                    <a:pt x="788" y="5996"/>
                  </a:cubicBezTo>
                  <a:cubicBezTo>
                    <a:pt x="705" y="6287"/>
                    <a:pt x="543" y="6558"/>
                    <a:pt x="543" y="6872"/>
                  </a:cubicBezTo>
                  <a:lnTo>
                    <a:pt x="625" y="6792"/>
                  </a:lnTo>
                  <a:cubicBezTo>
                    <a:pt x="1050" y="5563"/>
                    <a:pt x="1321" y="4325"/>
                    <a:pt x="1150" y="2998"/>
                  </a:cubicBezTo>
                  <a:cubicBezTo>
                    <a:pt x="1013" y="1986"/>
                    <a:pt x="679" y="1056"/>
                    <a:pt x="209" y="171"/>
                  </a:cubicBezTo>
                  <a:cubicBezTo>
                    <a:pt x="163" y="80"/>
                    <a:pt x="109" y="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5"/>
            <p:cNvSpPr/>
            <p:nvPr/>
          </p:nvSpPr>
          <p:spPr>
            <a:xfrm>
              <a:off x="3630175" y="518125"/>
              <a:ext cx="33900" cy="101625"/>
            </a:xfrm>
            <a:custGeom>
              <a:avLst/>
              <a:gdLst/>
              <a:ahLst/>
              <a:cxnLst/>
              <a:rect l="l" t="t" r="r" b="b"/>
              <a:pathLst>
                <a:path w="1356" h="4065" extrusionOk="0">
                  <a:moveTo>
                    <a:pt x="586" y="0"/>
                  </a:moveTo>
                  <a:cubicBezTo>
                    <a:pt x="452" y="135"/>
                    <a:pt x="406" y="317"/>
                    <a:pt x="361" y="488"/>
                  </a:cubicBezTo>
                  <a:cubicBezTo>
                    <a:pt x="1" y="1869"/>
                    <a:pt x="443" y="3035"/>
                    <a:pt x="1356" y="4065"/>
                  </a:cubicBezTo>
                  <a:cubicBezTo>
                    <a:pt x="1310" y="3766"/>
                    <a:pt x="1085" y="3577"/>
                    <a:pt x="948" y="3352"/>
                  </a:cubicBezTo>
                  <a:cubicBezTo>
                    <a:pt x="343" y="2365"/>
                    <a:pt x="118" y="1355"/>
                    <a:pt x="569" y="252"/>
                  </a:cubicBezTo>
                  <a:cubicBezTo>
                    <a:pt x="606" y="171"/>
                    <a:pt x="606" y="89"/>
                    <a:pt x="5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5"/>
            <p:cNvSpPr/>
            <p:nvPr/>
          </p:nvSpPr>
          <p:spPr>
            <a:xfrm>
              <a:off x="3804975" y="1049675"/>
              <a:ext cx="46300" cy="48800"/>
            </a:xfrm>
            <a:custGeom>
              <a:avLst/>
              <a:gdLst/>
              <a:ahLst/>
              <a:cxnLst/>
              <a:rect l="l" t="t" r="r" b="b"/>
              <a:pathLst>
                <a:path w="1852" h="1952" extrusionOk="0">
                  <a:moveTo>
                    <a:pt x="1851" y="0"/>
                  </a:moveTo>
                  <a:cubicBezTo>
                    <a:pt x="1355" y="505"/>
                    <a:pt x="856" y="1004"/>
                    <a:pt x="380" y="1509"/>
                  </a:cubicBezTo>
                  <a:cubicBezTo>
                    <a:pt x="243" y="1654"/>
                    <a:pt x="63" y="1752"/>
                    <a:pt x="0" y="1951"/>
                  </a:cubicBezTo>
                  <a:cubicBezTo>
                    <a:pt x="577" y="1572"/>
                    <a:pt x="1019" y="1039"/>
                    <a:pt x="1472" y="534"/>
                  </a:cubicBezTo>
                  <a:cubicBezTo>
                    <a:pt x="1615" y="371"/>
                    <a:pt x="1806" y="234"/>
                    <a:pt x="18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5"/>
            <p:cNvSpPr/>
            <p:nvPr/>
          </p:nvSpPr>
          <p:spPr>
            <a:xfrm>
              <a:off x="3355800" y="1076550"/>
              <a:ext cx="54425" cy="29825"/>
            </a:xfrm>
            <a:custGeom>
              <a:avLst/>
              <a:gdLst/>
              <a:ahLst/>
              <a:cxnLst/>
              <a:rect l="l" t="t" r="r" b="b"/>
              <a:pathLst>
                <a:path w="2177" h="1193" extrusionOk="0">
                  <a:moveTo>
                    <a:pt x="0" y="0"/>
                  </a:moveTo>
                  <a:lnTo>
                    <a:pt x="0" y="0"/>
                  </a:lnTo>
                  <a:cubicBezTo>
                    <a:pt x="109" y="280"/>
                    <a:pt x="408" y="297"/>
                    <a:pt x="625" y="434"/>
                  </a:cubicBezTo>
                  <a:cubicBezTo>
                    <a:pt x="1121" y="731"/>
                    <a:pt x="1626" y="1013"/>
                    <a:pt x="2177" y="1193"/>
                  </a:cubicBezTo>
                  <a:cubicBezTo>
                    <a:pt x="1492" y="722"/>
                    <a:pt x="742" y="37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5"/>
            <p:cNvSpPr/>
            <p:nvPr/>
          </p:nvSpPr>
          <p:spPr>
            <a:xfrm>
              <a:off x="4553725" y="178050"/>
              <a:ext cx="24200" cy="48575"/>
            </a:xfrm>
            <a:custGeom>
              <a:avLst/>
              <a:gdLst/>
              <a:ahLst/>
              <a:cxnLst/>
              <a:rect l="l" t="t" r="r" b="b"/>
              <a:pathLst>
                <a:path w="968" h="1943" extrusionOk="0">
                  <a:moveTo>
                    <a:pt x="942" y="0"/>
                  </a:moveTo>
                  <a:cubicBezTo>
                    <a:pt x="625" y="650"/>
                    <a:pt x="317" y="1292"/>
                    <a:pt x="1" y="1943"/>
                  </a:cubicBezTo>
                  <a:cubicBezTo>
                    <a:pt x="137" y="1923"/>
                    <a:pt x="172" y="1815"/>
                    <a:pt x="226" y="1715"/>
                  </a:cubicBezTo>
                  <a:cubicBezTo>
                    <a:pt x="417" y="1327"/>
                    <a:pt x="617" y="947"/>
                    <a:pt x="796" y="559"/>
                  </a:cubicBezTo>
                  <a:cubicBezTo>
                    <a:pt x="877" y="388"/>
                    <a:pt x="968" y="208"/>
                    <a:pt x="9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5"/>
            <p:cNvSpPr/>
            <p:nvPr/>
          </p:nvSpPr>
          <p:spPr>
            <a:xfrm>
              <a:off x="3844250" y="1009450"/>
              <a:ext cx="25300" cy="37975"/>
            </a:xfrm>
            <a:custGeom>
              <a:avLst/>
              <a:gdLst/>
              <a:ahLst/>
              <a:cxnLst/>
              <a:rect l="l" t="t" r="r" b="b"/>
              <a:pathLst>
                <a:path w="1012" h="1519" extrusionOk="0">
                  <a:moveTo>
                    <a:pt x="1011" y="1"/>
                  </a:moveTo>
                  <a:lnTo>
                    <a:pt x="1011" y="1"/>
                  </a:lnTo>
                  <a:cubicBezTo>
                    <a:pt x="677" y="508"/>
                    <a:pt x="335" y="1013"/>
                    <a:pt x="1" y="1518"/>
                  </a:cubicBezTo>
                  <a:cubicBezTo>
                    <a:pt x="489" y="1113"/>
                    <a:pt x="814" y="597"/>
                    <a:pt x="10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5"/>
            <p:cNvSpPr/>
            <p:nvPr/>
          </p:nvSpPr>
          <p:spPr>
            <a:xfrm>
              <a:off x="3804475" y="1059850"/>
              <a:ext cx="29825" cy="29500"/>
            </a:xfrm>
            <a:custGeom>
              <a:avLst/>
              <a:gdLst/>
              <a:ahLst/>
              <a:cxnLst/>
              <a:rect l="l" t="t" r="r" b="b"/>
              <a:pathLst>
                <a:path w="1193" h="1180" extrusionOk="0">
                  <a:moveTo>
                    <a:pt x="1176" y="1"/>
                  </a:moveTo>
                  <a:cubicBezTo>
                    <a:pt x="788" y="389"/>
                    <a:pt x="389" y="786"/>
                    <a:pt x="1" y="1174"/>
                  </a:cubicBezTo>
                  <a:cubicBezTo>
                    <a:pt x="20" y="1178"/>
                    <a:pt x="38" y="1180"/>
                    <a:pt x="56" y="1180"/>
                  </a:cubicBezTo>
                  <a:cubicBezTo>
                    <a:pt x="121" y="1180"/>
                    <a:pt x="176" y="1152"/>
                    <a:pt x="226" y="1102"/>
                  </a:cubicBezTo>
                  <a:cubicBezTo>
                    <a:pt x="517" y="814"/>
                    <a:pt x="814" y="515"/>
                    <a:pt x="1104" y="226"/>
                  </a:cubicBezTo>
                  <a:cubicBezTo>
                    <a:pt x="1167" y="163"/>
                    <a:pt x="1193" y="90"/>
                    <a:pt x="11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5"/>
            <p:cNvSpPr/>
            <p:nvPr/>
          </p:nvSpPr>
          <p:spPr>
            <a:xfrm>
              <a:off x="3775150" y="1089175"/>
              <a:ext cx="29350" cy="23275"/>
            </a:xfrm>
            <a:custGeom>
              <a:avLst/>
              <a:gdLst/>
              <a:ahLst/>
              <a:cxnLst/>
              <a:rect l="l" t="t" r="r" b="b"/>
              <a:pathLst>
                <a:path w="1174" h="931" extrusionOk="0">
                  <a:moveTo>
                    <a:pt x="1174" y="1"/>
                  </a:moveTo>
                  <a:cubicBezTo>
                    <a:pt x="768" y="280"/>
                    <a:pt x="369" y="597"/>
                    <a:pt x="1" y="931"/>
                  </a:cubicBezTo>
                  <a:cubicBezTo>
                    <a:pt x="489" y="742"/>
                    <a:pt x="885" y="434"/>
                    <a:pt x="1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5"/>
            <p:cNvSpPr/>
            <p:nvPr/>
          </p:nvSpPr>
          <p:spPr>
            <a:xfrm>
              <a:off x="3739925" y="451250"/>
              <a:ext cx="37700" cy="9075"/>
            </a:xfrm>
            <a:custGeom>
              <a:avLst/>
              <a:gdLst/>
              <a:ahLst/>
              <a:cxnLst/>
              <a:rect l="l" t="t" r="r" b="b"/>
              <a:pathLst>
                <a:path w="1508" h="363" extrusionOk="0">
                  <a:moveTo>
                    <a:pt x="1507" y="0"/>
                  </a:moveTo>
                  <a:cubicBezTo>
                    <a:pt x="1273" y="37"/>
                    <a:pt x="1030" y="37"/>
                    <a:pt x="803" y="119"/>
                  </a:cubicBezTo>
                  <a:cubicBezTo>
                    <a:pt x="543" y="208"/>
                    <a:pt x="226" y="137"/>
                    <a:pt x="1" y="362"/>
                  </a:cubicBezTo>
                  <a:cubicBezTo>
                    <a:pt x="497" y="271"/>
                    <a:pt x="1002" y="182"/>
                    <a:pt x="1507" y="100"/>
                  </a:cubicBezTo>
                  <a:lnTo>
                    <a:pt x="150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5"/>
            <p:cNvSpPr/>
            <p:nvPr/>
          </p:nvSpPr>
          <p:spPr>
            <a:xfrm>
              <a:off x="3743500" y="1112200"/>
              <a:ext cx="31675" cy="19225"/>
            </a:xfrm>
            <a:custGeom>
              <a:avLst/>
              <a:gdLst/>
              <a:ahLst/>
              <a:cxnLst/>
              <a:rect l="l" t="t" r="r" b="b"/>
              <a:pathLst>
                <a:path w="1267" h="769" extrusionOk="0">
                  <a:moveTo>
                    <a:pt x="1267" y="1"/>
                  </a:moveTo>
                  <a:lnTo>
                    <a:pt x="1267" y="1"/>
                  </a:lnTo>
                  <a:cubicBezTo>
                    <a:pt x="833" y="237"/>
                    <a:pt x="408" y="480"/>
                    <a:pt x="1" y="768"/>
                  </a:cubicBezTo>
                  <a:cubicBezTo>
                    <a:pt x="489" y="617"/>
                    <a:pt x="942" y="417"/>
                    <a:pt x="126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5"/>
            <p:cNvSpPr/>
            <p:nvPr/>
          </p:nvSpPr>
          <p:spPr>
            <a:xfrm>
              <a:off x="3655450" y="478350"/>
              <a:ext cx="25325" cy="23325"/>
            </a:xfrm>
            <a:custGeom>
              <a:avLst/>
              <a:gdLst/>
              <a:ahLst/>
              <a:cxnLst/>
              <a:rect l="l" t="t" r="r" b="b"/>
              <a:pathLst>
                <a:path w="1013" h="933" extrusionOk="0">
                  <a:moveTo>
                    <a:pt x="1012" y="0"/>
                  </a:moveTo>
                  <a:lnTo>
                    <a:pt x="1012" y="0"/>
                  </a:lnTo>
                  <a:cubicBezTo>
                    <a:pt x="596" y="228"/>
                    <a:pt x="245" y="516"/>
                    <a:pt x="0" y="932"/>
                  </a:cubicBezTo>
                  <a:cubicBezTo>
                    <a:pt x="345" y="624"/>
                    <a:pt x="742" y="379"/>
                    <a:pt x="10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5"/>
            <p:cNvSpPr/>
            <p:nvPr/>
          </p:nvSpPr>
          <p:spPr>
            <a:xfrm>
              <a:off x="3777600" y="1098225"/>
              <a:ext cx="27600" cy="20775"/>
            </a:xfrm>
            <a:custGeom>
              <a:avLst/>
              <a:gdLst/>
              <a:ahLst/>
              <a:cxnLst/>
              <a:rect l="l" t="t" r="r" b="b"/>
              <a:pathLst>
                <a:path w="1104" h="831" extrusionOk="0">
                  <a:moveTo>
                    <a:pt x="1104" y="1"/>
                  </a:moveTo>
                  <a:lnTo>
                    <a:pt x="1104" y="1"/>
                  </a:lnTo>
                  <a:cubicBezTo>
                    <a:pt x="662" y="181"/>
                    <a:pt x="345" y="525"/>
                    <a:pt x="0" y="831"/>
                  </a:cubicBezTo>
                  <a:cubicBezTo>
                    <a:pt x="434" y="651"/>
                    <a:pt x="787" y="343"/>
                    <a:pt x="11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5"/>
            <p:cNvSpPr/>
            <p:nvPr/>
          </p:nvSpPr>
          <p:spPr>
            <a:xfrm>
              <a:off x="3869525" y="988050"/>
              <a:ext cx="10625" cy="21700"/>
            </a:xfrm>
            <a:custGeom>
              <a:avLst/>
              <a:gdLst/>
              <a:ahLst/>
              <a:cxnLst/>
              <a:rect l="l" t="t" r="r" b="b"/>
              <a:pathLst>
                <a:path w="425" h="868" extrusionOk="0">
                  <a:moveTo>
                    <a:pt x="425" y="0"/>
                  </a:moveTo>
                  <a:cubicBezTo>
                    <a:pt x="254" y="271"/>
                    <a:pt x="108" y="560"/>
                    <a:pt x="0" y="868"/>
                  </a:cubicBezTo>
                  <a:cubicBezTo>
                    <a:pt x="291" y="651"/>
                    <a:pt x="408" y="352"/>
                    <a:pt x="4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5"/>
            <p:cNvSpPr/>
            <p:nvPr/>
          </p:nvSpPr>
          <p:spPr>
            <a:xfrm>
              <a:off x="3857325" y="1022575"/>
              <a:ext cx="13125" cy="19000"/>
            </a:xfrm>
            <a:custGeom>
              <a:avLst/>
              <a:gdLst/>
              <a:ahLst/>
              <a:cxnLst/>
              <a:rect l="l" t="t" r="r" b="b"/>
              <a:pathLst>
                <a:path w="525" h="760" extrusionOk="0">
                  <a:moveTo>
                    <a:pt x="525" y="0"/>
                  </a:moveTo>
                  <a:cubicBezTo>
                    <a:pt x="271" y="200"/>
                    <a:pt x="109" y="462"/>
                    <a:pt x="0" y="759"/>
                  </a:cubicBezTo>
                  <a:cubicBezTo>
                    <a:pt x="254" y="560"/>
                    <a:pt x="408" y="289"/>
                    <a:pt x="5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5"/>
            <p:cNvSpPr/>
            <p:nvPr/>
          </p:nvSpPr>
          <p:spPr>
            <a:xfrm>
              <a:off x="3353075" y="1083550"/>
              <a:ext cx="19000" cy="10625"/>
            </a:xfrm>
            <a:custGeom>
              <a:avLst/>
              <a:gdLst/>
              <a:ahLst/>
              <a:cxnLst/>
              <a:rect l="l" t="t" r="r" b="b"/>
              <a:pathLst>
                <a:path w="760" h="425" extrusionOk="0">
                  <a:moveTo>
                    <a:pt x="1" y="0"/>
                  </a:moveTo>
                  <a:cubicBezTo>
                    <a:pt x="226" y="200"/>
                    <a:pt x="480" y="334"/>
                    <a:pt x="760" y="425"/>
                  </a:cubicBezTo>
                  <a:cubicBezTo>
                    <a:pt x="580" y="163"/>
                    <a:pt x="300" y="63"/>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5"/>
            <p:cNvSpPr/>
            <p:nvPr/>
          </p:nvSpPr>
          <p:spPr>
            <a:xfrm>
              <a:off x="3644825" y="501375"/>
              <a:ext cx="10650" cy="16975"/>
            </a:xfrm>
            <a:custGeom>
              <a:avLst/>
              <a:gdLst/>
              <a:ahLst/>
              <a:cxnLst/>
              <a:rect l="l" t="t" r="r" b="b"/>
              <a:pathLst>
                <a:path w="426" h="679" extrusionOk="0">
                  <a:moveTo>
                    <a:pt x="425" y="0"/>
                  </a:moveTo>
                  <a:cubicBezTo>
                    <a:pt x="208" y="174"/>
                    <a:pt x="83" y="408"/>
                    <a:pt x="0" y="679"/>
                  </a:cubicBezTo>
                  <a:cubicBezTo>
                    <a:pt x="237" y="516"/>
                    <a:pt x="345" y="271"/>
                    <a:pt x="4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5"/>
            <p:cNvSpPr/>
            <p:nvPr/>
          </p:nvSpPr>
          <p:spPr>
            <a:xfrm>
              <a:off x="3296875" y="1042675"/>
              <a:ext cx="14925" cy="8800"/>
            </a:xfrm>
            <a:custGeom>
              <a:avLst/>
              <a:gdLst/>
              <a:ahLst/>
              <a:cxnLst/>
              <a:rect l="l" t="t" r="r" b="b"/>
              <a:pathLst>
                <a:path w="597" h="352" extrusionOk="0">
                  <a:moveTo>
                    <a:pt x="1" y="1"/>
                  </a:moveTo>
                  <a:lnTo>
                    <a:pt x="1" y="1"/>
                  </a:lnTo>
                  <a:cubicBezTo>
                    <a:pt x="118" y="263"/>
                    <a:pt x="352" y="308"/>
                    <a:pt x="597" y="352"/>
                  </a:cubicBezTo>
                  <a:cubicBezTo>
                    <a:pt x="434" y="181"/>
                    <a:pt x="218" y="92"/>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5"/>
            <p:cNvSpPr/>
            <p:nvPr/>
          </p:nvSpPr>
          <p:spPr>
            <a:xfrm>
              <a:off x="3833850" y="1047175"/>
              <a:ext cx="10650" cy="12925"/>
            </a:xfrm>
            <a:custGeom>
              <a:avLst/>
              <a:gdLst/>
              <a:ahLst/>
              <a:cxnLst/>
              <a:rect l="l" t="t" r="r" b="b"/>
              <a:pathLst>
                <a:path w="426" h="517" extrusionOk="0">
                  <a:moveTo>
                    <a:pt x="426" y="1"/>
                  </a:moveTo>
                  <a:lnTo>
                    <a:pt x="426" y="1"/>
                  </a:lnTo>
                  <a:cubicBezTo>
                    <a:pt x="243" y="146"/>
                    <a:pt x="92" y="300"/>
                    <a:pt x="1" y="516"/>
                  </a:cubicBezTo>
                  <a:cubicBezTo>
                    <a:pt x="209" y="399"/>
                    <a:pt x="406" y="271"/>
                    <a:pt x="42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5"/>
            <p:cNvSpPr/>
            <p:nvPr/>
          </p:nvSpPr>
          <p:spPr>
            <a:xfrm>
              <a:off x="3293900" y="1049875"/>
              <a:ext cx="15200" cy="8650"/>
            </a:xfrm>
            <a:custGeom>
              <a:avLst/>
              <a:gdLst/>
              <a:ahLst/>
              <a:cxnLst/>
              <a:rect l="l" t="t" r="r" b="b"/>
              <a:pathLst>
                <a:path w="608" h="346" extrusionOk="0">
                  <a:moveTo>
                    <a:pt x="1" y="1"/>
                  </a:moveTo>
                  <a:lnTo>
                    <a:pt x="1" y="1"/>
                  </a:lnTo>
                  <a:cubicBezTo>
                    <a:pt x="174" y="163"/>
                    <a:pt x="380" y="281"/>
                    <a:pt x="608" y="346"/>
                  </a:cubicBezTo>
                  <a:cubicBezTo>
                    <a:pt x="480" y="101"/>
                    <a:pt x="246" y="46"/>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5"/>
            <p:cNvSpPr/>
            <p:nvPr/>
          </p:nvSpPr>
          <p:spPr>
            <a:xfrm>
              <a:off x="3311525" y="1051250"/>
              <a:ext cx="14925" cy="8625"/>
            </a:xfrm>
            <a:custGeom>
              <a:avLst/>
              <a:gdLst/>
              <a:ahLst/>
              <a:cxnLst/>
              <a:rect l="l" t="t" r="r" b="b"/>
              <a:pathLst>
                <a:path w="597" h="345" extrusionOk="0">
                  <a:moveTo>
                    <a:pt x="0" y="0"/>
                  </a:moveTo>
                  <a:lnTo>
                    <a:pt x="0" y="0"/>
                  </a:lnTo>
                  <a:cubicBezTo>
                    <a:pt x="128" y="254"/>
                    <a:pt x="362" y="308"/>
                    <a:pt x="596" y="345"/>
                  </a:cubicBezTo>
                  <a:cubicBezTo>
                    <a:pt x="434" y="171"/>
                    <a:pt x="228" y="74"/>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5"/>
            <p:cNvSpPr/>
            <p:nvPr/>
          </p:nvSpPr>
          <p:spPr>
            <a:xfrm>
              <a:off x="3308800" y="1058500"/>
              <a:ext cx="14925" cy="8600"/>
            </a:xfrm>
            <a:custGeom>
              <a:avLst/>
              <a:gdLst/>
              <a:ahLst/>
              <a:cxnLst/>
              <a:rect l="l" t="t" r="r" b="b"/>
              <a:pathLst>
                <a:path w="597" h="344" extrusionOk="0">
                  <a:moveTo>
                    <a:pt x="1" y="1"/>
                  </a:moveTo>
                  <a:lnTo>
                    <a:pt x="1" y="1"/>
                  </a:lnTo>
                  <a:cubicBezTo>
                    <a:pt x="174" y="172"/>
                    <a:pt x="380" y="272"/>
                    <a:pt x="597" y="343"/>
                  </a:cubicBezTo>
                  <a:cubicBezTo>
                    <a:pt x="480" y="89"/>
                    <a:pt x="246" y="3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5"/>
            <p:cNvSpPr/>
            <p:nvPr/>
          </p:nvSpPr>
          <p:spPr>
            <a:xfrm>
              <a:off x="3326200" y="1059850"/>
              <a:ext cx="14925" cy="8375"/>
            </a:xfrm>
            <a:custGeom>
              <a:avLst/>
              <a:gdLst/>
              <a:ahLst/>
              <a:cxnLst/>
              <a:rect l="l" t="t" r="r" b="b"/>
              <a:pathLst>
                <a:path w="597" h="335" extrusionOk="0">
                  <a:moveTo>
                    <a:pt x="1" y="1"/>
                  </a:moveTo>
                  <a:lnTo>
                    <a:pt x="1" y="1"/>
                  </a:lnTo>
                  <a:cubicBezTo>
                    <a:pt x="128" y="244"/>
                    <a:pt x="363" y="298"/>
                    <a:pt x="597" y="335"/>
                  </a:cubicBezTo>
                  <a:cubicBezTo>
                    <a:pt x="434" y="172"/>
                    <a:pt x="226" y="64"/>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5"/>
            <p:cNvSpPr/>
            <p:nvPr/>
          </p:nvSpPr>
          <p:spPr>
            <a:xfrm>
              <a:off x="3340900" y="1068200"/>
              <a:ext cx="14925" cy="8600"/>
            </a:xfrm>
            <a:custGeom>
              <a:avLst/>
              <a:gdLst/>
              <a:ahLst/>
              <a:cxnLst/>
              <a:rect l="l" t="t" r="r" b="b"/>
              <a:pathLst>
                <a:path w="597" h="344" extrusionOk="0">
                  <a:moveTo>
                    <a:pt x="0" y="1"/>
                  </a:moveTo>
                  <a:cubicBezTo>
                    <a:pt x="126" y="243"/>
                    <a:pt x="362" y="298"/>
                    <a:pt x="596" y="343"/>
                  </a:cubicBezTo>
                  <a:cubicBezTo>
                    <a:pt x="434" y="163"/>
                    <a:pt x="225" y="7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5"/>
            <p:cNvSpPr/>
            <p:nvPr/>
          </p:nvSpPr>
          <p:spPr>
            <a:xfrm>
              <a:off x="3338400" y="1075200"/>
              <a:ext cx="14925" cy="8575"/>
            </a:xfrm>
            <a:custGeom>
              <a:avLst/>
              <a:gdLst/>
              <a:ahLst/>
              <a:cxnLst/>
              <a:rect l="l" t="t" r="r" b="b"/>
              <a:pathLst>
                <a:path w="597" h="343" extrusionOk="0">
                  <a:moveTo>
                    <a:pt x="0" y="0"/>
                  </a:moveTo>
                  <a:lnTo>
                    <a:pt x="0" y="0"/>
                  </a:lnTo>
                  <a:cubicBezTo>
                    <a:pt x="163" y="172"/>
                    <a:pt x="371" y="271"/>
                    <a:pt x="596" y="343"/>
                  </a:cubicBezTo>
                  <a:cubicBezTo>
                    <a:pt x="471" y="100"/>
                    <a:pt x="237" y="37"/>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5"/>
            <p:cNvSpPr/>
            <p:nvPr/>
          </p:nvSpPr>
          <p:spPr>
            <a:xfrm>
              <a:off x="3730675" y="451025"/>
              <a:ext cx="19425" cy="4375"/>
            </a:xfrm>
            <a:custGeom>
              <a:avLst/>
              <a:gdLst/>
              <a:ahLst/>
              <a:cxnLst/>
              <a:rect l="l" t="t" r="r" b="b"/>
              <a:pathLst>
                <a:path w="777" h="175" extrusionOk="0">
                  <a:moveTo>
                    <a:pt x="676" y="0"/>
                  </a:moveTo>
                  <a:cubicBezTo>
                    <a:pt x="434" y="0"/>
                    <a:pt x="208" y="55"/>
                    <a:pt x="0" y="172"/>
                  </a:cubicBezTo>
                  <a:cubicBezTo>
                    <a:pt x="30" y="174"/>
                    <a:pt x="59" y="175"/>
                    <a:pt x="88" y="175"/>
                  </a:cubicBezTo>
                  <a:cubicBezTo>
                    <a:pt x="328" y="175"/>
                    <a:pt x="560" y="107"/>
                    <a:pt x="776" y="20"/>
                  </a:cubicBezTo>
                  <a:cubicBezTo>
                    <a:pt x="750" y="9"/>
                    <a:pt x="713" y="9"/>
                    <a:pt x="6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5"/>
            <p:cNvSpPr/>
            <p:nvPr/>
          </p:nvSpPr>
          <p:spPr>
            <a:xfrm>
              <a:off x="3870225" y="1007675"/>
              <a:ext cx="8375" cy="15125"/>
            </a:xfrm>
            <a:custGeom>
              <a:avLst/>
              <a:gdLst/>
              <a:ahLst/>
              <a:cxnLst/>
              <a:rect l="l" t="t" r="r" b="b"/>
              <a:pathLst>
                <a:path w="335" h="605" extrusionOk="0">
                  <a:moveTo>
                    <a:pt x="334" y="0"/>
                  </a:moveTo>
                  <a:lnTo>
                    <a:pt x="334" y="0"/>
                  </a:lnTo>
                  <a:cubicBezTo>
                    <a:pt x="109" y="145"/>
                    <a:pt x="26" y="362"/>
                    <a:pt x="0" y="605"/>
                  </a:cubicBezTo>
                  <a:cubicBezTo>
                    <a:pt x="171" y="442"/>
                    <a:pt x="289" y="234"/>
                    <a:pt x="3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5"/>
            <p:cNvSpPr/>
            <p:nvPr/>
          </p:nvSpPr>
          <p:spPr>
            <a:xfrm>
              <a:off x="3323500" y="1066850"/>
              <a:ext cx="14925" cy="8575"/>
            </a:xfrm>
            <a:custGeom>
              <a:avLst/>
              <a:gdLst/>
              <a:ahLst/>
              <a:cxnLst/>
              <a:rect l="l" t="t" r="r" b="b"/>
              <a:pathLst>
                <a:path w="597" h="343" extrusionOk="0">
                  <a:moveTo>
                    <a:pt x="0" y="0"/>
                  </a:moveTo>
                  <a:lnTo>
                    <a:pt x="0" y="0"/>
                  </a:lnTo>
                  <a:cubicBezTo>
                    <a:pt x="171" y="172"/>
                    <a:pt x="380" y="271"/>
                    <a:pt x="596" y="343"/>
                  </a:cubicBezTo>
                  <a:cubicBezTo>
                    <a:pt x="479" y="100"/>
                    <a:pt x="245" y="3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5"/>
            <p:cNvSpPr/>
            <p:nvPr/>
          </p:nvSpPr>
          <p:spPr>
            <a:xfrm>
              <a:off x="3730875" y="1131175"/>
              <a:ext cx="12875" cy="6525"/>
            </a:xfrm>
            <a:custGeom>
              <a:avLst/>
              <a:gdLst/>
              <a:ahLst/>
              <a:cxnLst/>
              <a:rect l="l" t="t" r="r" b="b"/>
              <a:pathLst>
                <a:path w="515" h="261" extrusionOk="0">
                  <a:moveTo>
                    <a:pt x="515" y="1"/>
                  </a:moveTo>
                  <a:cubicBezTo>
                    <a:pt x="326" y="46"/>
                    <a:pt x="155" y="129"/>
                    <a:pt x="1" y="254"/>
                  </a:cubicBezTo>
                  <a:cubicBezTo>
                    <a:pt x="34" y="258"/>
                    <a:pt x="67" y="260"/>
                    <a:pt x="99" y="260"/>
                  </a:cubicBezTo>
                  <a:cubicBezTo>
                    <a:pt x="281" y="260"/>
                    <a:pt x="432" y="192"/>
                    <a:pt x="5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5"/>
            <p:cNvSpPr/>
            <p:nvPr/>
          </p:nvSpPr>
          <p:spPr>
            <a:xfrm>
              <a:off x="4134425" y="397000"/>
              <a:ext cx="232350" cy="56325"/>
            </a:xfrm>
            <a:custGeom>
              <a:avLst/>
              <a:gdLst/>
              <a:ahLst/>
              <a:cxnLst/>
              <a:rect l="l" t="t" r="r" b="b"/>
              <a:pathLst>
                <a:path w="9294" h="2253" extrusionOk="0">
                  <a:moveTo>
                    <a:pt x="9169" y="0"/>
                  </a:moveTo>
                  <a:cubicBezTo>
                    <a:pt x="9074" y="0"/>
                    <a:pt x="9001" y="69"/>
                    <a:pt x="8923" y="102"/>
                  </a:cubicBezTo>
                  <a:cubicBezTo>
                    <a:pt x="8264" y="401"/>
                    <a:pt x="7596" y="681"/>
                    <a:pt x="6909" y="889"/>
                  </a:cubicBezTo>
                  <a:cubicBezTo>
                    <a:pt x="5637" y="1277"/>
                    <a:pt x="4345" y="1593"/>
                    <a:pt x="3027" y="1773"/>
                  </a:cubicBezTo>
                  <a:cubicBezTo>
                    <a:pt x="2105" y="1899"/>
                    <a:pt x="1193" y="2062"/>
                    <a:pt x="263" y="2090"/>
                  </a:cubicBezTo>
                  <a:cubicBezTo>
                    <a:pt x="239" y="2090"/>
                    <a:pt x="214" y="2089"/>
                    <a:pt x="189" y="2089"/>
                  </a:cubicBezTo>
                  <a:cubicBezTo>
                    <a:pt x="118" y="2089"/>
                    <a:pt x="47" y="2098"/>
                    <a:pt x="0" y="2170"/>
                  </a:cubicBezTo>
                  <a:cubicBezTo>
                    <a:pt x="72" y="2170"/>
                    <a:pt x="135" y="2181"/>
                    <a:pt x="172" y="2253"/>
                  </a:cubicBezTo>
                  <a:cubicBezTo>
                    <a:pt x="659" y="2207"/>
                    <a:pt x="1156" y="2144"/>
                    <a:pt x="1652" y="2099"/>
                  </a:cubicBezTo>
                  <a:cubicBezTo>
                    <a:pt x="2385" y="2027"/>
                    <a:pt x="3107" y="1890"/>
                    <a:pt x="3829" y="1782"/>
                  </a:cubicBezTo>
                  <a:cubicBezTo>
                    <a:pt x="4715" y="1639"/>
                    <a:pt x="5591" y="1411"/>
                    <a:pt x="6450" y="1151"/>
                  </a:cubicBezTo>
                  <a:cubicBezTo>
                    <a:pt x="7417" y="852"/>
                    <a:pt x="8381" y="536"/>
                    <a:pt x="9294" y="39"/>
                  </a:cubicBezTo>
                  <a:cubicBezTo>
                    <a:pt x="9248" y="11"/>
                    <a:pt x="9207" y="0"/>
                    <a:pt x="91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5"/>
            <p:cNvSpPr/>
            <p:nvPr/>
          </p:nvSpPr>
          <p:spPr>
            <a:xfrm>
              <a:off x="4021050" y="455575"/>
              <a:ext cx="50375" cy="2025"/>
            </a:xfrm>
            <a:custGeom>
              <a:avLst/>
              <a:gdLst/>
              <a:ahLst/>
              <a:cxnLst/>
              <a:rect l="l" t="t" r="r" b="b"/>
              <a:pathLst>
                <a:path w="2015" h="81" extrusionOk="0">
                  <a:moveTo>
                    <a:pt x="0" y="1"/>
                  </a:moveTo>
                  <a:cubicBezTo>
                    <a:pt x="54" y="81"/>
                    <a:pt x="137" y="81"/>
                    <a:pt x="217" y="81"/>
                  </a:cubicBezTo>
                  <a:lnTo>
                    <a:pt x="1797" y="81"/>
                  </a:lnTo>
                  <a:cubicBezTo>
                    <a:pt x="1880" y="81"/>
                    <a:pt x="1960" y="81"/>
                    <a:pt x="20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5"/>
            <p:cNvSpPr/>
            <p:nvPr/>
          </p:nvSpPr>
          <p:spPr>
            <a:xfrm>
              <a:off x="3828000" y="444800"/>
              <a:ext cx="29350" cy="2550"/>
            </a:xfrm>
            <a:custGeom>
              <a:avLst/>
              <a:gdLst/>
              <a:ahLst/>
              <a:cxnLst/>
              <a:rect l="l" t="t" r="r" b="b"/>
              <a:pathLst>
                <a:path w="1174" h="102" extrusionOk="0">
                  <a:moveTo>
                    <a:pt x="682" y="0"/>
                  </a:moveTo>
                  <a:cubicBezTo>
                    <a:pt x="506" y="0"/>
                    <a:pt x="328" y="22"/>
                    <a:pt x="153" y="22"/>
                  </a:cubicBezTo>
                  <a:cubicBezTo>
                    <a:pt x="102" y="22"/>
                    <a:pt x="51" y="20"/>
                    <a:pt x="0" y="15"/>
                  </a:cubicBezTo>
                  <a:lnTo>
                    <a:pt x="0" y="15"/>
                  </a:lnTo>
                  <a:cubicBezTo>
                    <a:pt x="162" y="85"/>
                    <a:pt x="328" y="102"/>
                    <a:pt x="496" y="102"/>
                  </a:cubicBezTo>
                  <a:cubicBezTo>
                    <a:pt x="657" y="102"/>
                    <a:pt x="819" y="86"/>
                    <a:pt x="980" y="86"/>
                  </a:cubicBezTo>
                  <a:cubicBezTo>
                    <a:pt x="1045" y="86"/>
                    <a:pt x="1109" y="88"/>
                    <a:pt x="1173" y="96"/>
                  </a:cubicBezTo>
                  <a:cubicBezTo>
                    <a:pt x="1013" y="20"/>
                    <a:pt x="848" y="0"/>
                    <a:pt x="6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5"/>
            <p:cNvSpPr/>
            <p:nvPr/>
          </p:nvSpPr>
          <p:spPr>
            <a:xfrm>
              <a:off x="3802700" y="444875"/>
              <a:ext cx="18975" cy="2475"/>
            </a:xfrm>
            <a:custGeom>
              <a:avLst/>
              <a:gdLst/>
              <a:ahLst/>
              <a:cxnLst/>
              <a:rect l="l" t="t" r="r" b="b"/>
              <a:pathLst>
                <a:path w="759" h="99" extrusionOk="0">
                  <a:moveTo>
                    <a:pt x="337" y="1"/>
                  </a:moveTo>
                  <a:cubicBezTo>
                    <a:pt x="221" y="1"/>
                    <a:pt x="107" y="19"/>
                    <a:pt x="0" y="93"/>
                  </a:cubicBezTo>
                  <a:cubicBezTo>
                    <a:pt x="42" y="85"/>
                    <a:pt x="84" y="83"/>
                    <a:pt x="126" y="83"/>
                  </a:cubicBezTo>
                  <a:cubicBezTo>
                    <a:pt x="231" y="83"/>
                    <a:pt x="335" y="99"/>
                    <a:pt x="439" y="99"/>
                  </a:cubicBezTo>
                  <a:cubicBezTo>
                    <a:pt x="548" y="99"/>
                    <a:pt x="655" y="82"/>
                    <a:pt x="759" y="12"/>
                  </a:cubicBezTo>
                  <a:lnTo>
                    <a:pt x="759" y="12"/>
                  </a:lnTo>
                  <a:cubicBezTo>
                    <a:pt x="729" y="15"/>
                    <a:pt x="699" y="17"/>
                    <a:pt x="669" y="17"/>
                  </a:cubicBezTo>
                  <a:cubicBezTo>
                    <a:pt x="559" y="17"/>
                    <a:pt x="447" y="1"/>
                    <a:pt x="3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2" name="Google Shape;332;p35"/>
          <p:cNvGrpSpPr/>
          <p:nvPr/>
        </p:nvGrpSpPr>
        <p:grpSpPr>
          <a:xfrm rot="-10243926">
            <a:off x="4749916" y="4021240"/>
            <a:ext cx="4291235" cy="1836602"/>
            <a:chOff x="2254177" y="3456278"/>
            <a:chExt cx="2692275" cy="1152265"/>
          </a:xfrm>
        </p:grpSpPr>
        <p:sp>
          <p:nvSpPr>
            <p:cNvPr id="333" name="Google Shape;333;p35"/>
            <p:cNvSpPr/>
            <p:nvPr/>
          </p:nvSpPr>
          <p:spPr>
            <a:xfrm>
              <a:off x="2254177" y="3478828"/>
              <a:ext cx="2188798" cy="1016633"/>
            </a:xfrm>
            <a:custGeom>
              <a:avLst/>
              <a:gdLst/>
              <a:ahLst/>
              <a:cxnLst/>
              <a:rect l="l" t="t" r="r" b="b"/>
              <a:pathLst>
                <a:path w="104928" h="48736" extrusionOk="0">
                  <a:moveTo>
                    <a:pt x="215" y="1"/>
                  </a:moveTo>
                  <a:lnTo>
                    <a:pt x="1" y="115"/>
                  </a:lnTo>
                  <a:cubicBezTo>
                    <a:pt x="2532" y="4749"/>
                    <a:pt x="7180" y="8534"/>
                    <a:pt x="13815" y="11384"/>
                  </a:cubicBezTo>
                  <a:cubicBezTo>
                    <a:pt x="25934" y="16580"/>
                    <a:pt x="39428" y="16999"/>
                    <a:pt x="52474" y="17414"/>
                  </a:cubicBezTo>
                  <a:cubicBezTo>
                    <a:pt x="59866" y="17640"/>
                    <a:pt x="67511" y="17881"/>
                    <a:pt x="74861" y="18983"/>
                  </a:cubicBezTo>
                  <a:cubicBezTo>
                    <a:pt x="87013" y="20792"/>
                    <a:pt x="95794" y="25085"/>
                    <a:pt x="100954" y="31729"/>
                  </a:cubicBezTo>
                  <a:cubicBezTo>
                    <a:pt x="102938" y="34280"/>
                    <a:pt x="104079" y="36850"/>
                    <a:pt x="104346" y="39353"/>
                  </a:cubicBezTo>
                  <a:cubicBezTo>
                    <a:pt x="104673" y="42345"/>
                    <a:pt x="103625" y="45257"/>
                    <a:pt x="101628" y="46952"/>
                  </a:cubicBezTo>
                  <a:cubicBezTo>
                    <a:pt x="100433" y="47970"/>
                    <a:pt x="98913" y="48487"/>
                    <a:pt x="97439" y="48487"/>
                  </a:cubicBezTo>
                  <a:cubicBezTo>
                    <a:pt x="96157" y="48487"/>
                    <a:pt x="94910" y="48095"/>
                    <a:pt x="93943" y="47300"/>
                  </a:cubicBezTo>
                  <a:cubicBezTo>
                    <a:pt x="92315" y="45963"/>
                    <a:pt x="91467" y="43528"/>
                    <a:pt x="91613" y="40616"/>
                  </a:cubicBezTo>
                  <a:cubicBezTo>
                    <a:pt x="91847" y="35916"/>
                    <a:pt x="94232" y="31421"/>
                    <a:pt x="97989" y="28598"/>
                  </a:cubicBezTo>
                  <a:lnTo>
                    <a:pt x="97843" y="28397"/>
                  </a:lnTo>
                  <a:cubicBezTo>
                    <a:pt x="94023" y="31269"/>
                    <a:pt x="91600" y="35836"/>
                    <a:pt x="91360" y="40610"/>
                  </a:cubicBezTo>
                  <a:cubicBezTo>
                    <a:pt x="91213" y="43593"/>
                    <a:pt x="92100" y="46104"/>
                    <a:pt x="93783" y="47494"/>
                  </a:cubicBezTo>
                  <a:cubicBezTo>
                    <a:pt x="94799" y="48320"/>
                    <a:pt x="96100" y="48736"/>
                    <a:pt x="97443" y="48736"/>
                  </a:cubicBezTo>
                  <a:cubicBezTo>
                    <a:pt x="98972" y="48736"/>
                    <a:pt x="100547" y="48200"/>
                    <a:pt x="101789" y="47146"/>
                  </a:cubicBezTo>
                  <a:cubicBezTo>
                    <a:pt x="103853" y="45390"/>
                    <a:pt x="104928" y="42398"/>
                    <a:pt x="104599" y="39328"/>
                  </a:cubicBezTo>
                  <a:cubicBezTo>
                    <a:pt x="104327" y="36777"/>
                    <a:pt x="103165" y="34166"/>
                    <a:pt x="101148" y="31575"/>
                  </a:cubicBezTo>
                  <a:cubicBezTo>
                    <a:pt x="95946" y="24879"/>
                    <a:pt x="87114" y="20558"/>
                    <a:pt x="74901" y="18736"/>
                  </a:cubicBezTo>
                  <a:cubicBezTo>
                    <a:pt x="67537" y="17634"/>
                    <a:pt x="59885" y="17394"/>
                    <a:pt x="52480" y="17160"/>
                  </a:cubicBezTo>
                  <a:cubicBezTo>
                    <a:pt x="39454" y="16753"/>
                    <a:pt x="25987" y="16333"/>
                    <a:pt x="13916" y="11150"/>
                  </a:cubicBezTo>
                  <a:cubicBezTo>
                    <a:pt x="7332" y="8327"/>
                    <a:pt x="2718" y="4574"/>
                    <a:pt x="2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5"/>
            <p:cNvSpPr/>
            <p:nvPr/>
          </p:nvSpPr>
          <p:spPr>
            <a:xfrm>
              <a:off x="2409480" y="3456278"/>
              <a:ext cx="2115788" cy="1152265"/>
            </a:xfrm>
            <a:custGeom>
              <a:avLst/>
              <a:gdLst/>
              <a:ahLst/>
              <a:cxnLst/>
              <a:rect l="l" t="t" r="r" b="b"/>
              <a:pathLst>
                <a:path w="101428" h="55238" extrusionOk="0">
                  <a:moveTo>
                    <a:pt x="194" y="0"/>
                  </a:moveTo>
                  <a:lnTo>
                    <a:pt x="1" y="154"/>
                  </a:lnTo>
                  <a:cubicBezTo>
                    <a:pt x="3252" y="4173"/>
                    <a:pt x="8133" y="7272"/>
                    <a:pt x="14123" y="9107"/>
                  </a:cubicBezTo>
                  <a:cubicBezTo>
                    <a:pt x="19544" y="10770"/>
                    <a:pt x="25353" y="11278"/>
                    <a:pt x="30814" y="11584"/>
                  </a:cubicBezTo>
                  <a:cubicBezTo>
                    <a:pt x="33938" y="11759"/>
                    <a:pt x="37143" y="11885"/>
                    <a:pt x="40242" y="12006"/>
                  </a:cubicBezTo>
                  <a:cubicBezTo>
                    <a:pt x="54350" y="12552"/>
                    <a:pt x="68945" y="13127"/>
                    <a:pt x="81999" y="18681"/>
                  </a:cubicBezTo>
                  <a:cubicBezTo>
                    <a:pt x="85191" y="20172"/>
                    <a:pt x="88288" y="21667"/>
                    <a:pt x="91166" y="23577"/>
                  </a:cubicBezTo>
                  <a:cubicBezTo>
                    <a:pt x="92341" y="24357"/>
                    <a:pt x="93382" y="25145"/>
                    <a:pt x="94344" y="25972"/>
                  </a:cubicBezTo>
                  <a:cubicBezTo>
                    <a:pt x="94671" y="26253"/>
                    <a:pt x="94991" y="26541"/>
                    <a:pt x="95279" y="26822"/>
                  </a:cubicBezTo>
                  <a:cubicBezTo>
                    <a:pt x="96113" y="27615"/>
                    <a:pt x="96787" y="28390"/>
                    <a:pt x="97348" y="29185"/>
                  </a:cubicBezTo>
                  <a:cubicBezTo>
                    <a:pt x="98183" y="30353"/>
                    <a:pt x="98885" y="31728"/>
                    <a:pt x="99492" y="33392"/>
                  </a:cubicBezTo>
                  <a:cubicBezTo>
                    <a:pt x="100760" y="36837"/>
                    <a:pt x="101175" y="40314"/>
                    <a:pt x="100707" y="43460"/>
                  </a:cubicBezTo>
                  <a:cubicBezTo>
                    <a:pt x="100173" y="46979"/>
                    <a:pt x="98463" y="50196"/>
                    <a:pt x="96001" y="52279"/>
                  </a:cubicBezTo>
                  <a:cubicBezTo>
                    <a:pt x="93926" y="54029"/>
                    <a:pt x="91290" y="54989"/>
                    <a:pt x="88732" y="54989"/>
                  </a:cubicBezTo>
                  <a:cubicBezTo>
                    <a:pt x="87971" y="54989"/>
                    <a:pt x="87216" y="54904"/>
                    <a:pt x="86485" y="54730"/>
                  </a:cubicBezTo>
                  <a:cubicBezTo>
                    <a:pt x="83354" y="53975"/>
                    <a:pt x="80516" y="51512"/>
                    <a:pt x="79074" y="48294"/>
                  </a:cubicBezTo>
                  <a:cubicBezTo>
                    <a:pt x="77765" y="45383"/>
                    <a:pt x="77505" y="41836"/>
                    <a:pt x="78334" y="38298"/>
                  </a:cubicBezTo>
                  <a:cubicBezTo>
                    <a:pt x="79455" y="33531"/>
                    <a:pt x="82446" y="29217"/>
                    <a:pt x="86546" y="26467"/>
                  </a:cubicBezTo>
                  <a:lnTo>
                    <a:pt x="86405" y="26261"/>
                  </a:lnTo>
                  <a:cubicBezTo>
                    <a:pt x="82252" y="29044"/>
                    <a:pt x="79221" y="33411"/>
                    <a:pt x="78093" y="38245"/>
                  </a:cubicBezTo>
                  <a:cubicBezTo>
                    <a:pt x="77252" y="41830"/>
                    <a:pt x="77518" y="45435"/>
                    <a:pt x="78847" y="48394"/>
                  </a:cubicBezTo>
                  <a:cubicBezTo>
                    <a:pt x="80316" y="51685"/>
                    <a:pt x="83228" y="54202"/>
                    <a:pt x="86432" y="54970"/>
                  </a:cubicBezTo>
                  <a:cubicBezTo>
                    <a:pt x="87179" y="55151"/>
                    <a:pt x="87955" y="55238"/>
                    <a:pt x="88735" y="55238"/>
                  </a:cubicBezTo>
                  <a:cubicBezTo>
                    <a:pt x="91353" y="55238"/>
                    <a:pt x="94044" y="54255"/>
                    <a:pt x="96161" y="52467"/>
                  </a:cubicBezTo>
                  <a:cubicBezTo>
                    <a:pt x="98664" y="50344"/>
                    <a:pt x="100414" y="47072"/>
                    <a:pt x="100954" y="43493"/>
                  </a:cubicBezTo>
                  <a:cubicBezTo>
                    <a:pt x="101428" y="40314"/>
                    <a:pt x="101008" y="36789"/>
                    <a:pt x="99726" y="33303"/>
                  </a:cubicBezTo>
                  <a:cubicBezTo>
                    <a:pt x="99104" y="31621"/>
                    <a:pt x="98396" y="30227"/>
                    <a:pt x="97555" y="29038"/>
                  </a:cubicBezTo>
                  <a:cubicBezTo>
                    <a:pt x="96981" y="28237"/>
                    <a:pt x="96294" y="27448"/>
                    <a:pt x="95453" y="26641"/>
                  </a:cubicBezTo>
                  <a:cubicBezTo>
                    <a:pt x="95159" y="26360"/>
                    <a:pt x="94839" y="26073"/>
                    <a:pt x="94510" y="25786"/>
                  </a:cubicBezTo>
                  <a:cubicBezTo>
                    <a:pt x="93536" y="24945"/>
                    <a:pt x="92488" y="24157"/>
                    <a:pt x="91299" y="23368"/>
                  </a:cubicBezTo>
                  <a:cubicBezTo>
                    <a:pt x="88415" y="21445"/>
                    <a:pt x="85304" y="19950"/>
                    <a:pt x="82099" y="18455"/>
                  </a:cubicBezTo>
                  <a:cubicBezTo>
                    <a:pt x="69006" y="12880"/>
                    <a:pt x="54384" y="12305"/>
                    <a:pt x="40249" y="11759"/>
                  </a:cubicBezTo>
                  <a:cubicBezTo>
                    <a:pt x="37151" y="11639"/>
                    <a:pt x="33953" y="11510"/>
                    <a:pt x="30828" y="11337"/>
                  </a:cubicBezTo>
                  <a:cubicBezTo>
                    <a:pt x="25380" y="11030"/>
                    <a:pt x="19597" y="10523"/>
                    <a:pt x="14196" y="8866"/>
                  </a:cubicBezTo>
                  <a:cubicBezTo>
                    <a:pt x="8253" y="7044"/>
                    <a:pt x="3412" y="3979"/>
                    <a:pt x="19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5"/>
            <p:cNvSpPr/>
            <p:nvPr/>
          </p:nvSpPr>
          <p:spPr>
            <a:xfrm>
              <a:off x="4311766" y="3555447"/>
              <a:ext cx="497782" cy="392919"/>
            </a:xfrm>
            <a:custGeom>
              <a:avLst/>
              <a:gdLst/>
              <a:ahLst/>
              <a:cxnLst/>
              <a:rect l="l" t="t" r="r" b="b"/>
              <a:pathLst>
                <a:path w="23863" h="18836" extrusionOk="0">
                  <a:moveTo>
                    <a:pt x="22675" y="1"/>
                  </a:moveTo>
                  <a:lnTo>
                    <a:pt x="22460" y="121"/>
                  </a:lnTo>
                  <a:cubicBezTo>
                    <a:pt x="23575" y="2004"/>
                    <a:pt x="23602" y="4567"/>
                    <a:pt x="22534" y="6811"/>
                  </a:cubicBezTo>
                  <a:cubicBezTo>
                    <a:pt x="21625" y="8713"/>
                    <a:pt x="19963" y="10423"/>
                    <a:pt x="17714" y="11772"/>
                  </a:cubicBezTo>
                  <a:cubicBezTo>
                    <a:pt x="15683" y="12987"/>
                    <a:pt x="13427" y="13794"/>
                    <a:pt x="11249" y="14568"/>
                  </a:cubicBezTo>
                  <a:lnTo>
                    <a:pt x="0" y="18602"/>
                  </a:lnTo>
                  <a:lnTo>
                    <a:pt x="80" y="18836"/>
                  </a:lnTo>
                  <a:lnTo>
                    <a:pt x="11329" y="14802"/>
                  </a:lnTo>
                  <a:cubicBezTo>
                    <a:pt x="13520" y="14022"/>
                    <a:pt x="15791" y="13214"/>
                    <a:pt x="17840" y="11985"/>
                  </a:cubicBezTo>
                  <a:cubicBezTo>
                    <a:pt x="20130" y="10617"/>
                    <a:pt x="21833" y="8860"/>
                    <a:pt x="22755" y="6917"/>
                  </a:cubicBezTo>
                  <a:cubicBezTo>
                    <a:pt x="23862" y="4601"/>
                    <a:pt x="23828" y="1949"/>
                    <a:pt x="2267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5"/>
            <p:cNvSpPr/>
            <p:nvPr/>
          </p:nvSpPr>
          <p:spPr>
            <a:xfrm>
              <a:off x="4397834" y="3552234"/>
              <a:ext cx="548618" cy="464093"/>
            </a:xfrm>
            <a:custGeom>
              <a:avLst/>
              <a:gdLst/>
              <a:ahLst/>
              <a:cxnLst/>
              <a:rect l="l" t="t" r="r" b="b"/>
              <a:pathLst>
                <a:path w="26300" h="22248" extrusionOk="0">
                  <a:moveTo>
                    <a:pt x="24390" y="1"/>
                  </a:moveTo>
                  <a:lnTo>
                    <a:pt x="24176" y="127"/>
                  </a:lnTo>
                  <a:cubicBezTo>
                    <a:pt x="25926" y="3085"/>
                    <a:pt x="26040" y="6971"/>
                    <a:pt x="24470" y="10022"/>
                  </a:cubicBezTo>
                  <a:cubicBezTo>
                    <a:pt x="22481" y="13889"/>
                    <a:pt x="18287" y="16071"/>
                    <a:pt x="14448" y="17695"/>
                  </a:cubicBezTo>
                  <a:cubicBezTo>
                    <a:pt x="13080" y="18275"/>
                    <a:pt x="11437" y="18937"/>
                    <a:pt x="9695" y="19430"/>
                  </a:cubicBezTo>
                  <a:cubicBezTo>
                    <a:pt x="8540" y="19751"/>
                    <a:pt x="7338" y="20004"/>
                    <a:pt x="6170" y="20251"/>
                  </a:cubicBezTo>
                  <a:cubicBezTo>
                    <a:pt x="4087" y="20685"/>
                    <a:pt x="1936" y="21140"/>
                    <a:pt x="1" y="22021"/>
                  </a:cubicBezTo>
                  <a:lnTo>
                    <a:pt x="100" y="22247"/>
                  </a:lnTo>
                  <a:cubicBezTo>
                    <a:pt x="2010" y="21380"/>
                    <a:pt x="4152" y="20925"/>
                    <a:pt x="6223" y="20491"/>
                  </a:cubicBezTo>
                  <a:cubicBezTo>
                    <a:pt x="7391" y="20251"/>
                    <a:pt x="8599" y="19997"/>
                    <a:pt x="9761" y="19671"/>
                  </a:cubicBezTo>
                  <a:cubicBezTo>
                    <a:pt x="11530" y="19169"/>
                    <a:pt x="13246" y="18475"/>
                    <a:pt x="14549" y="17921"/>
                  </a:cubicBezTo>
                  <a:cubicBezTo>
                    <a:pt x="18428" y="16278"/>
                    <a:pt x="22667" y="14068"/>
                    <a:pt x="24691" y="10136"/>
                  </a:cubicBezTo>
                  <a:cubicBezTo>
                    <a:pt x="26300" y="7011"/>
                    <a:pt x="26186" y="3033"/>
                    <a:pt x="243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 name="Google Shape;337;p35"/>
          <p:cNvGrpSpPr/>
          <p:nvPr/>
        </p:nvGrpSpPr>
        <p:grpSpPr>
          <a:xfrm>
            <a:off x="-1804417" y="10876"/>
            <a:ext cx="5111124" cy="2803352"/>
            <a:chOff x="2351825" y="-39975"/>
            <a:chExt cx="2254775" cy="1236700"/>
          </a:xfrm>
        </p:grpSpPr>
        <p:sp>
          <p:nvSpPr>
            <p:cNvPr id="338" name="Google Shape;338;p35"/>
            <p:cNvSpPr/>
            <p:nvPr/>
          </p:nvSpPr>
          <p:spPr>
            <a:xfrm>
              <a:off x="2351825" y="930200"/>
              <a:ext cx="1067450" cy="266525"/>
            </a:xfrm>
            <a:custGeom>
              <a:avLst/>
              <a:gdLst/>
              <a:ahLst/>
              <a:cxnLst/>
              <a:rect l="l" t="t" r="r" b="b"/>
              <a:pathLst>
                <a:path w="42698" h="10661" extrusionOk="0">
                  <a:moveTo>
                    <a:pt x="38388" y="4842"/>
                  </a:moveTo>
                  <a:lnTo>
                    <a:pt x="38388" y="4842"/>
                  </a:lnTo>
                  <a:cubicBezTo>
                    <a:pt x="38390" y="4844"/>
                    <a:pt x="38391" y="4845"/>
                    <a:pt x="38393" y="4847"/>
                  </a:cubicBezTo>
                  <a:lnTo>
                    <a:pt x="38393" y="4847"/>
                  </a:lnTo>
                  <a:cubicBezTo>
                    <a:pt x="38395" y="4848"/>
                    <a:pt x="38397" y="4850"/>
                    <a:pt x="38399" y="4851"/>
                  </a:cubicBezTo>
                  <a:lnTo>
                    <a:pt x="38388" y="4842"/>
                  </a:lnTo>
                  <a:close/>
                  <a:moveTo>
                    <a:pt x="24115" y="1"/>
                  </a:moveTo>
                  <a:cubicBezTo>
                    <a:pt x="21616" y="1"/>
                    <a:pt x="19178" y="458"/>
                    <a:pt x="16801" y="1220"/>
                  </a:cubicBezTo>
                  <a:cubicBezTo>
                    <a:pt x="11615" y="2865"/>
                    <a:pt x="6838" y="5339"/>
                    <a:pt x="2367" y="8428"/>
                  </a:cubicBezTo>
                  <a:cubicBezTo>
                    <a:pt x="1572" y="8980"/>
                    <a:pt x="796" y="9577"/>
                    <a:pt x="0" y="10153"/>
                  </a:cubicBezTo>
                  <a:lnTo>
                    <a:pt x="0" y="10661"/>
                  </a:lnTo>
                  <a:cubicBezTo>
                    <a:pt x="3144" y="8122"/>
                    <a:pt x="6558" y="6034"/>
                    <a:pt x="10180" y="4283"/>
                  </a:cubicBezTo>
                  <a:cubicBezTo>
                    <a:pt x="13315" y="2757"/>
                    <a:pt x="16539" y="1465"/>
                    <a:pt x="19981" y="786"/>
                  </a:cubicBezTo>
                  <a:cubicBezTo>
                    <a:pt x="21360" y="513"/>
                    <a:pt x="22734" y="373"/>
                    <a:pt x="24109" y="373"/>
                  </a:cubicBezTo>
                  <a:cubicBezTo>
                    <a:pt x="25507" y="373"/>
                    <a:pt x="26905" y="518"/>
                    <a:pt x="28308" y="814"/>
                  </a:cubicBezTo>
                  <a:cubicBezTo>
                    <a:pt x="30792" y="1348"/>
                    <a:pt x="33088" y="2349"/>
                    <a:pt x="35318" y="3524"/>
                  </a:cubicBezTo>
                  <a:cubicBezTo>
                    <a:pt x="36112" y="3940"/>
                    <a:pt x="36899" y="4363"/>
                    <a:pt x="37684" y="4788"/>
                  </a:cubicBezTo>
                  <a:cubicBezTo>
                    <a:pt x="37892" y="4896"/>
                    <a:pt x="38117" y="4959"/>
                    <a:pt x="38291" y="5133"/>
                  </a:cubicBezTo>
                  <a:lnTo>
                    <a:pt x="38280" y="5133"/>
                  </a:lnTo>
                  <a:cubicBezTo>
                    <a:pt x="38476" y="5239"/>
                    <a:pt x="38706" y="5294"/>
                    <a:pt x="38869" y="5467"/>
                  </a:cubicBezTo>
                  <a:lnTo>
                    <a:pt x="38869" y="5467"/>
                  </a:lnTo>
                  <a:cubicBezTo>
                    <a:pt x="38868" y="5467"/>
                    <a:pt x="38868" y="5467"/>
                    <a:pt x="38867" y="5466"/>
                  </a:cubicBezTo>
                  <a:lnTo>
                    <a:pt x="38867" y="5466"/>
                  </a:lnTo>
                  <a:lnTo>
                    <a:pt x="38876" y="5475"/>
                  </a:lnTo>
                  <a:cubicBezTo>
                    <a:pt x="38873" y="5472"/>
                    <a:pt x="38871" y="5470"/>
                    <a:pt x="38869" y="5467"/>
                  </a:cubicBezTo>
                  <a:lnTo>
                    <a:pt x="38869" y="5467"/>
                  </a:lnTo>
                  <a:cubicBezTo>
                    <a:pt x="39076" y="5575"/>
                    <a:pt x="39301" y="5638"/>
                    <a:pt x="39463" y="5809"/>
                  </a:cubicBezTo>
                  <a:lnTo>
                    <a:pt x="39463" y="5800"/>
                  </a:lnTo>
                  <a:cubicBezTo>
                    <a:pt x="39663" y="5909"/>
                    <a:pt x="39888" y="5972"/>
                    <a:pt x="40059" y="6143"/>
                  </a:cubicBezTo>
                  <a:lnTo>
                    <a:pt x="40051" y="6134"/>
                  </a:lnTo>
                  <a:lnTo>
                    <a:pt x="40051" y="6134"/>
                  </a:lnTo>
                  <a:cubicBezTo>
                    <a:pt x="40304" y="6279"/>
                    <a:pt x="40593" y="6360"/>
                    <a:pt x="40810" y="6559"/>
                  </a:cubicBezTo>
                  <a:cubicBezTo>
                    <a:pt x="41334" y="6821"/>
                    <a:pt x="41867" y="7084"/>
                    <a:pt x="42399" y="7344"/>
                  </a:cubicBezTo>
                  <a:cubicBezTo>
                    <a:pt x="42470" y="7384"/>
                    <a:pt x="42549" y="7433"/>
                    <a:pt x="42605" y="7433"/>
                  </a:cubicBezTo>
                  <a:cubicBezTo>
                    <a:pt x="42664" y="7433"/>
                    <a:pt x="42697" y="7380"/>
                    <a:pt x="42670" y="7209"/>
                  </a:cubicBezTo>
                  <a:cubicBezTo>
                    <a:pt x="42552" y="7164"/>
                    <a:pt x="42427" y="7138"/>
                    <a:pt x="42336" y="7047"/>
                  </a:cubicBezTo>
                  <a:cubicBezTo>
                    <a:pt x="41614" y="6639"/>
                    <a:pt x="40838" y="6334"/>
                    <a:pt x="40159" y="5854"/>
                  </a:cubicBezTo>
                  <a:lnTo>
                    <a:pt x="40159" y="5863"/>
                  </a:lnTo>
                  <a:cubicBezTo>
                    <a:pt x="39960" y="5746"/>
                    <a:pt x="39734" y="5692"/>
                    <a:pt x="39563" y="5521"/>
                  </a:cubicBezTo>
                  <a:lnTo>
                    <a:pt x="39572" y="5521"/>
                  </a:lnTo>
                  <a:cubicBezTo>
                    <a:pt x="39374" y="5412"/>
                    <a:pt x="39147" y="5358"/>
                    <a:pt x="38976" y="5187"/>
                  </a:cubicBezTo>
                  <a:lnTo>
                    <a:pt x="38984" y="5187"/>
                  </a:lnTo>
                  <a:cubicBezTo>
                    <a:pt x="38789" y="5079"/>
                    <a:pt x="38555" y="5025"/>
                    <a:pt x="38393" y="4847"/>
                  </a:cubicBezTo>
                  <a:lnTo>
                    <a:pt x="38393" y="4847"/>
                  </a:lnTo>
                  <a:cubicBezTo>
                    <a:pt x="38195" y="4733"/>
                    <a:pt x="37964" y="4686"/>
                    <a:pt x="37803" y="4500"/>
                  </a:cubicBezTo>
                  <a:cubicBezTo>
                    <a:pt x="37757" y="4463"/>
                    <a:pt x="37720" y="4428"/>
                    <a:pt x="37675" y="4400"/>
                  </a:cubicBezTo>
                  <a:cubicBezTo>
                    <a:pt x="36040" y="3470"/>
                    <a:pt x="34397" y="2585"/>
                    <a:pt x="32672" y="1844"/>
                  </a:cubicBezTo>
                  <a:cubicBezTo>
                    <a:pt x="29988" y="678"/>
                    <a:pt x="27189" y="19"/>
                    <a:pt x="24254" y="1"/>
                  </a:cubicBezTo>
                  <a:cubicBezTo>
                    <a:pt x="24207" y="1"/>
                    <a:pt x="24161" y="1"/>
                    <a:pt x="241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5"/>
            <p:cNvSpPr/>
            <p:nvPr/>
          </p:nvSpPr>
          <p:spPr>
            <a:xfrm>
              <a:off x="3747575" y="39625"/>
              <a:ext cx="854950" cy="420025"/>
            </a:xfrm>
            <a:custGeom>
              <a:avLst/>
              <a:gdLst/>
              <a:ahLst/>
              <a:cxnLst/>
              <a:rect l="l" t="t" r="r" b="b"/>
              <a:pathLst>
                <a:path w="34198" h="16801" extrusionOk="0">
                  <a:moveTo>
                    <a:pt x="24550" y="14336"/>
                  </a:moveTo>
                  <a:cubicBezTo>
                    <a:pt x="24552" y="14336"/>
                    <a:pt x="24559" y="14342"/>
                    <a:pt x="24561" y="14353"/>
                  </a:cubicBezTo>
                  <a:lnTo>
                    <a:pt x="24561" y="14353"/>
                  </a:lnTo>
                  <a:cubicBezTo>
                    <a:pt x="24561" y="14353"/>
                    <a:pt x="24560" y="14352"/>
                    <a:pt x="24560" y="14352"/>
                  </a:cubicBezTo>
                  <a:cubicBezTo>
                    <a:pt x="24549" y="14341"/>
                    <a:pt x="24548" y="14336"/>
                    <a:pt x="24550" y="14336"/>
                  </a:cubicBezTo>
                  <a:close/>
                  <a:moveTo>
                    <a:pt x="24560" y="14370"/>
                  </a:moveTo>
                  <a:cubicBezTo>
                    <a:pt x="24555" y="14385"/>
                    <a:pt x="24538" y="14405"/>
                    <a:pt x="24497" y="14425"/>
                  </a:cubicBezTo>
                  <a:cubicBezTo>
                    <a:pt x="22348" y="15402"/>
                    <a:pt x="20047" y="15964"/>
                    <a:pt x="17679" y="16269"/>
                  </a:cubicBezTo>
                  <a:lnTo>
                    <a:pt x="17679" y="16269"/>
                  </a:lnTo>
                  <a:cubicBezTo>
                    <a:pt x="18890" y="16110"/>
                    <a:pt x="20092" y="15881"/>
                    <a:pt x="21282" y="15563"/>
                  </a:cubicBezTo>
                  <a:cubicBezTo>
                    <a:pt x="22403" y="15264"/>
                    <a:pt x="23495" y="14885"/>
                    <a:pt x="24542" y="14388"/>
                  </a:cubicBezTo>
                  <a:cubicBezTo>
                    <a:pt x="24550" y="14381"/>
                    <a:pt x="24556" y="14375"/>
                    <a:pt x="24560" y="14370"/>
                  </a:cubicBezTo>
                  <a:close/>
                  <a:moveTo>
                    <a:pt x="3939" y="16294"/>
                  </a:moveTo>
                  <a:cubicBezTo>
                    <a:pt x="4111" y="16294"/>
                    <a:pt x="4283" y="16305"/>
                    <a:pt x="4453" y="16348"/>
                  </a:cubicBezTo>
                  <a:cubicBezTo>
                    <a:pt x="4454" y="16348"/>
                    <a:pt x="4456" y="16349"/>
                    <a:pt x="4457" y="16349"/>
                  </a:cubicBezTo>
                  <a:lnTo>
                    <a:pt x="4457" y="16349"/>
                  </a:lnTo>
                  <a:cubicBezTo>
                    <a:pt x="4178" y="16322"/>
                    <a:pt x="3900" y="16307"/>
                    <a:pt x="3623" y="16302"/>
                  </a:cubicBezTo>
                  <a:lnTo>
                    <a:pt x="3623" y="16302"/>
                  </a:lnTo>
                  <a:cubicBezTo>
                    <a:pt x="3728" y="16298"/>
                    <a:pt x="3834" y="16294"/>
                    <a:pt x="3939" y="16294"/>
                  </a:cubicBezTo>
                  <a:close/>
                  <a:moveTo>
                    <a:pt x="2540" y="16298"/>
                  </a:moveTo>
                  <a:cubicBezTo>
                    <a:pt x="2651" y="16298"/>
                    <a:pt x="2761" y="16304"/>
                    <a:pt x="2871" y="16304"/>
                  </a:cubicBezTo>
                  <a:cubicBezTo>
                    <a:pt x="2902" y="16304"/>
                    <a:pt x="2933" y="16304"/>
                    <a:pt x="2964" y="16303"/>
                  </a:cubicBezTo>
                  <a:lnTo>
                    <a:pt x="3114" y="16303"/>
                  </a:lnTo>
                  <a:cubicBezTo>
                    <a:pt x="2538" y="16314"/>
                    <a:pt x="1964" y="16361"/>
                    <a:pt x="1385" y="16416"/>
                  </a:cubicBezTo>
                  <a:lnTo>
                    <a:pt x="1385" y="16416"/>
                  </a:lnTo>
                  <a:cubicBezTo>
                    <a:pt x="1646" y="16377"/>
                    <a:pt x="1906" y="16343"/>
                    <a:pt x="2168" y="16339"/>
                  </a:cubicBezTo>
                  <a:cubicBezTo>
                    <a:pt x="2291" y="16306"/>
                    <a:pt x="2415" y="16298"/>
                    <a:pt x="2540" y="16298"/>
                  </a:cubicBezTo>
                  <a:close/>
                  <a:moveTo>
                    <a:pt x="5521" y="16378"/>
                  </a:moveTo>
                  <a:cubicBezTo>
                    <a:pt x="5599" y="16378"/>
                    <a:pt x="5676" y="16380"/>
                    <a:pt x="5754" y="16385"/>
                  </a:cubicBezTo>
                  <a:cubicBezTo>
                    <a:pt x="6285" y="16420"/>
                    <a:pt x="6816" y="16452"/>
                    <a:pt x="7347" y="16481"/>
                  </a:cubicBezTo>
                  <a:lnTo>
                    <a:pt x="7347" y="16481"/>
                  </a:lnTo>
                  <a:cubicBezTo>
                    <a:pt x="7163" y="16472"/>
                    <a:pt x="6979" y="16464"/>
                    <a:pt x="6794" y="16456"/>
                  </a:cubicBezTo>
                  <a:cubicBezTo>
                    <a:pt x="6155" y="16434"/>
                    <a:pt x="5509" y="16437"/>
                    <a:pt x="4867" y="16388"/>
                  </a:cubicBezTo>
                  <a:lnTo>
                    <a:pt x="4867" y="16388"/>
                  </a:lnTo>
                  <a:cubicBezTo>
                    <a:pt x="4898" y="16388"/>
                    <a:pt x="4928" y="16389"/>
                    <a:pt x="4959" y="16389"/>
                  </a:cubicBezTo>
                  <a:cubicBezTo>
                    <a:pt x="5146" y="16389"/>
                    <a:pt x="5334" y="16378"/>
                    <a:pt x="5521" y="16378"/>
                  </a:cubicBezTo>
                  <a:close/>
                  <a:moveTo>
                    <a:pt x="8573" y="16540"/>
                  </a:moveTo>
                  <a:lnTo>
                    <a:pt x="8573" y="16540"/>
                  </a:lnTo>
                  <a:cubicBezTo>
                    <a:pt x="9118" y="16564"/>
                    <a:pt x="9663" y="16583"/>
                    <a:pt x="10208" y="16598"/>
                  </a:cubicBezTo>
                  <a:lnTo>
                    <a:pt x="10208" y="16598"/>
                  </a:lnTo>
                  <a:cubicBezTo>
                    <a:pt x="9662" y="16588"/>
                    <a:pt x="9117" y="16566"/>
                    <a:pt x="8573" y="16540"/>
                  </a:cubicBezTo>
                  <a:close/>
                  <a:moveTo>
                    <a:pt x="11075" y="16616"/>
                  </a:moveTo>
                  <a:cubicBezTo>
                    <a:pt x="11517" y="16624"/>
                    <a:pt x="11960" y="16628"/>
                    <a:pt x="12403" y="16628"/>
                  </a:cubicBezTo>
                  <a:cubicBezTo>
                    <a:pt x="12463" y="16628"/>
                    <a:pt x="12524" y="16628"/>
                    <a:pt x="12585" y="16627"/>
                  </a:cubicBezTo>
                  <a:lnTo>
                    <a:pt x="12585" y="16627"/>
                  </a:lnTo>
                  <a:cubicBezTo>
                    <a:pt x="12357" y="16639"/>
                    <a:pt x="12128" y="16646"/>
                    <a:pt x="11898" y="16646"/>
                  </a:cubicBezTo>
                  <a:cubicBezTo>
                    <a:pt x="11624" y="16646"/>
                    <a:pt x="11350" y="16636"/>
                    <a:pt x="11075" y="16616"/>
                  </a:cubicBezTo>
                  <a:close/>
                  <a:moveTo>
                    <a:pt x="34035" y="1"/>
                  </a:moveTo>
                  <a:cubicBezTo>
                    <a:pt x="33838" y="63"/>
                    <a:pt x="33864" y="206"/>
                    <a:pt x="33873" y="326"/>
                  </a:cubicBezTo>
                  <a:cubicBezTo>
                    <a:pt x="33936" y="1002"/>
                    <a:pt x="33964" y="1689"/>
                    <a:pt x="33910" y="2366"/>
                  </a:cubicBezTo>
                  <a:cubicBezTo>
                    <a:pt x="33810" y="3458"/>
                    <a:pt x="33621" y="4533"/>
                    <a:pt x="33177" y="5546"/>
                  </a:cubicBezTo>
                  <a:lnTo>
                    <a:pt x="33188" y="5537"/>
                  </a:lnTo>
                  <a:lnTo>
                    <a:pt x="33188" y="5537"/>
                  </a:lnTo>
                  <a:cubicBezTo>
                    <a:pt x="32960" y="6222"/>
                    <a:pt x="32646" y="6873"/>
                    <a:pt x="32247" y="7480"/>
                  </a:cubicBezTo>
                  <a:cubicBezTo>
                    <a:pt x="32138" y="7551"/>
                    <a:pt x="32093" y="7677"/>
                    <a:pt x="32030" y="7777"/>
                  </a:cubicBezTo>
                  <a:cubicBezTo>
                    <a:pt x="31226" y="9051"/>
                    <a:pt x="30270" y="10198"/>
                    <a:pt x="29149" y="11199"/>
                  </a:cubicBezTo>
                  <a:cubicBezTo>
                    <a:pt x="26793" y="13322"/>
                    <a:pt x="24029" y="14677"/>
                    <a:pt x="20974" y="15464"/>
                  </a:cubicBezTo>
                  <a:cubicBezTo>
                    <a:pt x="18264" y="16168"/>
                    <a:pt x="15492" y="16368"/>
                    <a:pt x="12710" y="16448"/>
                  </a:cubicBezTo>
                  <a:cubicBezTo>
                    <a:pt x="12463" y="16456"/>
                    <a:pt x="12216" y="16459"/>
                    <a:pt x="11970" y="16459"/>
                  </a:cubicBezTo>
                  <a:cubicBezTo>
                    <a:pt x="10845" y="16459"/>
                    <a:pt x="9726" y="16387"/>
                    <a:pt x="8600" y="16357"/>
                  </a:cubicBezTo>
                  <a:cubicBezTo>
                    <a:pt x="7959" y="16339"/>
                    <a:pt x="7317" y="16313"/>
                    <a:pt x="6675" y="16277"/>
                  </a:cubicBezTo>
                  <a:cubicBezTo>
                    <a:pt x="5547" y="16209"/>
                    <a:pt x="4423" y="16138"/>
                    <a:pt x="3300" y="16138"/>
                  </a:cubicBezTo>
                  <a:cubicBezTo>
                    <a:pt x="2625" y="16138"/>
                    <a:pt x="1950" y="16163"/>
                    <a:pt x="1275" y="16231"/>
                  </a:cubicBezTo>
                  <a:cubicBezTo>
                    <a:pt x="842" y="16277"/>
                    <a:pt x="408" y="16294"/>
                    <a:pt x="0" y="16456"/>
                  </a:cubicBezTo>
                  <a:cubicBezTo>
                    <a:pt x="29" y="16502"/>
                    <a:pt x="74" y="16530"/>
                    <a:pt x="117" y="16548"/>
                  </a:cubicBezTo>
                  <a:cubicBezTo>
                    <a:pt x="144" y="16548"/>
                    <a:pt x="171" y="16548"/>
                    <a:pt x="198" y="16548"/>
                  </a:cubicBezTo>
                  <a:cubicBezTo>
                    <a:pt x="544" y="16548"/>
                    <a:pt x="884" y="16494"/>
                    <a:pt x="1223" y="16441"/>
                  </a:cubicBezTo>
                  <a:lnTo>
                    <a:pt x="1223" y="16441"/>
                  </a:lnTo>
                  <a:cubicBezTo>
                    <a:pt x="1181" y="16474"/>
                    <a:pt x="1170" y="16516"/>
                    <a:pt x="1201" y="16565"/>
                  </a:cubicBezTo>
                  <a:cubicBezTo>
                    <a:pt x="1592" y="16548"/>
                    <a:pt x="1988" y="16556"/>
                    <a:pt x="2376" y="16519"/>
                  </a:cubicBezTo>
                  <a:cubicBezTo>
                    <a:pt x="2658" y="16491"/>
                    <a:pt x="2943" y="16481"/>
                    <a:pt x="3227" y="16481"/>
                  </a:cubicBezTo>
                  <a:cubicBezTo>
                    <a:pt x="3489" y="16481"/>
                    <a:pt x="3751" y="16490"/>
                    <a:pt x="4011" y="16502"/>
                  </a:cubicBezTo>
                  <a:cubicBezTo>
                    <a:pt x="6287" y="16593"/>
                    <a:pt x="8563" y="16719"/>
                    <a:pt x="10840" y="16782"/>
                  </a:cubicBezTo>
                  <a:cubicBezTo>
                    <a:pt x="11268" y="16794"/>
                    <a:pt x="11696" y="16800"/>
                    <a:pt x="12123" y="16800"/>
                  </a:cubicBezTo>
                  <a:cubicBezTo>
                    <a:pt x="14267" y="16800"/>
                    <a:pt x="16404" y="16644"/>
                    <a:pt x="18535" y="16313"/>
                  </a:cubicBezTo>
                  <a:cubicBezTo>
                    <a:pt x="20658" y="15977"/>
                    <a:pt x="22708" y="15427"/>
                    <a:pt x="24668" y="14525"/>
                  </a:cubicBezTo>
                  <a:cubicBezTo>
                    <a:pt x="27803" y="13079"/>
                    <a:pt x="30378" y="10965"/>
                    <a:pt x="32256" y="8047"/>
                  </a:cubicBezTo>
                  <a:cubicBezTo>
                    <a:pt x="32672" y="7406"/>
                    <a:pt x="33060" y="6738"/>
                    <a:pt x="33285" y="5997"/>
                  </a:cubicBezTo>
                  <a:cubicBezTo>
                    <a:pt x="33675" y="4904"/>
                    <a:pt x="33990" y="3803"/>
                    <a:pt x="34109" y="2645"/>
                  </a:cubicBezTo>
                  <a:cubicBezTo>
                    <a:pt x="34189" y="1761"/>
                    <a:pt x="34198" y="885"/>
                    <a:pt x="340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5"/>
            <p:cNvSpPr/>
            <p:nvPr/>
          </p:nvSpPr>
          <p:spPr>
            <a:xfrm>
              <a:off x="3635325" y="473575"/>
              <a:ext cx="272375" cy="495050"/>
            </a:xfrm>
            <a:custGeom>
              <a:avLst/>
              <a:gdLst/>
              <a:ahLst/>
              <a:cxnLst/>
              <a:rect l="l" t="t" r="r" b="b"/>
              <a:pathLst>
                <a:path w="10895" h="19802" extrusionOk="0">
                  <a:moveTo>
                    <a:pt x="2193" y="1"/>
                  </a:moveTo>
                  <a:cubicBezTo>
                    <a:pt x="2077" y="1"/>
                    <a:pt x="1943" y="172"/>
                    <a:pt x="1809" y="191"/>
                  </a:cubicBezTo>
                  <a:lnTo>
                    <a:pt x="1817" y="191"/>
                  </a:lnTo>
                  <a:cubicBezTo>
                    <a:pt x="1475" y="499"/>
                    <a:pt x="1085" y="753"/>
                    <a:pt x="805" y="1123"/>
                  </a:cubicBezTo>
                  <a:lnTo>
                    <a:pt x="805" y="1112"/>
                  </a:lnTo>
                  <a:cubicBezTo>
                    <a:pt x="643" y="1320"/>
                    <a:pt x="562" y="1591"/>
                    <a:pt x="380" y="1791"/>
                  </a:cubicBezTo>
                  <a:lnTo>
                    <a:pt x="380" y="1782"/>
                  </a:lnTo>
                  <a:cubicBezTo>
                    <a:pt x="38" y="2532"/>
                    <a:pt x="1" y="3308"/>
                    <a:pt x="200" y="4093"/>
                  </a:cubicBezTo>
                  <a:cubicBezTo>
                    <a:pt x="363" y="4754"/>
                    <a:pt x="779" y="5285"/>
                    <a:pt x="1150" y="5847"/>
                  </a:cubicBezTo>
                  <a:cubicBezTo>
                    <a:pt x="1230" y="6027"/>
                    <a:pt x="1375" y="6153"/>
                    <a:pt x="1510" y="6298"/>
                  </a:cubicBezTo>
                  <a:cubicBezTo>
                    <a:pt x="2206" y="7011"/>
                    <a:pt x="2992" y="7616"/>
                    <a:pt x="3795" y="8203"/>
                  </a:cubicBezTo>
                  <a:cubicBezTo>
                    <a:pt x="5702" y="9595"/>
                    <a:pt x="7653" y="10933"/>
                    <a:pt x="9117" y="12838"/>
                  </a:cubicBezTo>
                  <a:cubicBezTo>
                    <a:pt x="9120" y="12839"/>
                    <a:pt x="9122" y="12839"/>
                    <a:pt x="9125" y="12839"/>
                  </a:cubicBezTo>
                  <a:cubicBezTo>
                    <a:pt x="9173" y="12839"/>
                    <a:pt x="9163" y="12728"/>
                    <a:pt x="9187" y="12728"/>
                  </a:cubicBezTo>
                  <a:cubicBezTo>
                    <a:pt x="9193" y="12728"/>
                    <a:pt x="9201" y="12736"/>
                    <a:pt x="9214" y="12756"/>
                  </a:cubicBezTo>
                  <a:cubicBezTo>
                    <a:pt x="9767" y="13569"/>
                    <a:pt x="10209" y="14436"/>
                    <a:pt x="10443" y="15403"/>
                  </a:cubicBezTo>
                  <a:cubicBezTo>
                    <a:pt x="10732" y="16632"/>
                    <a:pt x="10688" y="17859"/>
                    <a:pt x="10406" y="19088"/>
                  </a:cubicBezTo>
                  <a:cubicBezTo>
                    <a:pt x="10363" y="19313"/>
                    <a:pt x="10190" y="19558"/>
                    <a:pt x="10406" y="19801"/>
                  </a:cubicBezTo>
                  <a:cubicBezTo>
                    <a:pt x="10742" y="18971"/>
                    <a:pt x="10868" y="18104"/>
                    <a:pt x="10877" y="17219"/>
                  </a:cubicBezTo>
                  <a:cubicBezTo>
                    <a:pt x="10894" y="15440"/>
                    <a:pt x="10309" y="13848"/>
                    <a:pt x="9234" y="12439"/>
                  </a:cubicBezTo>
                  <a:cubicBezTo>
                    <a:pt x="8304" y="11230"/>
                    <a:pt x="7137" y="10263"/>
                    <a:pt x="5936" y="9350"/>
                  </a:cubicBezTo>
                  <a:cubicBezTo>
                    <a:pt x="4293" y="8095"/>
                    <a:pt x="2513" y="7020"/>
                    <a:pt x="1176" y="5405"/>
                  </a:cubicBezTo>
                  <a:cubicBezTo>
                    <a:pt x="562" y="4681"/>
                    <a:pt x="246" y="3859"/>
                    <a:pt x="337" y="2912"/>
                  </a:cubicBezTo>
                  <a:cubicBezTo>
                    <a:pt x="434" y="1800"/>
                    <a:pt x="1067" y="1023"/>
                    <a:pt x="1943" y="408"/>
                  </a:cubicBezTo>
                  <a:cubicBezTo>
                    <a:pt x="2088" y="310"/>
                    <a:pt x="2396" y="219"/>
                    <a:pt x="2305" y="74"/>
                  </a:cubicBezTo>
                  <a:cubicBezTo>
                    <a:pt x="2270" y="21"/>
                    <a:pt x="2233" y="1"/>
                    <a:pt x="21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5"/>
            <p:cNvSpPr/>
            <p:nvPr/>
          </p:nvSpPr>
          <p:spPr>
            <a:xfrm>
              <a:off x="3372050" y="975775"/>
              <a:ext cx="520100" cy="194625"/>
            </a:xfrm>
            <a:custGeom>
              <a:avLst/>
              <a:gdLst/>
              <a:ahLst/>
              <a:cxnLst/>
              <a:rect l="l" t="t" r="r" b="b"/>
              <a:pathLst>
                <a:path w="20804" h="7785" extrusionOk="0">
                  <a:moveTo>
                    <a:pt x="20621" y="0"/>
                  </a:moveTo>
                  <a:cubicBezTo>
                    <a:pt x="20562" y="0"/>
                    <a:pt x="20536" y="54"/>
                    <a:pt x="20504" y="101"/>
                  </a:cubicBezTo>
                  <a:cubicBezTo>
                    <a:pt x="20441" y="229"/>
                    <a:pt x="20341" y="337"/>
                    <a:pt x="20324" y="491"/>
                  </a:cubicBezTo>
                  <a:cubicBezTo>
                    <a:pt x="20244" y="806"/>
                    <a:pt x="20098" y="1096"/>
                    <a:pt x="19899" y="1359"/>
                  </a:cubicBezTo>
                  <a:lnTo>
                    <a:pt x="19899" y="1348"/>
                  </a:lnTo>
                  <a:cubicBezTo>
                    <a:pt x="19628" y="1890"/>
                    <a:pt x="19303" y="2414"/>
                    <a:pt x="18889" y="2865"/>
                  </a:cubicBezTo>
                  <a:lnTo>
                    <a:pt x="18898" y="2857"/>
                  </a:lnTo>
                  <a:lnTo>
                    <a:pt x="18898" y="2857"/>
                  </a:lnTo>
                  <a:cubicBezTo>
                    <a:pt x="18806" y="3073"/>
                    <a:pt x="18607" y="3201"/>
                    <a:pt x="18473" y="3372"/>
                  </a:cubicBezTo>
                  <a:lnTo>
                    <a:pt x="18473" y="3364"/>
                  </a:lnTo>
                  <a:cubicBezTo>
                    <a:pt x="18139" y="3815"/>
                    <a:pt x="17740" y="4203"/>
                    <a:pt x="17298" y="4537"/>
                  </a:cubicBezTo>
                  <a:cubicBezTo>
                    <a:pt x="16946" y="4899"/>
                    <a:pt x="16558" y="5206"/>
                    <a:pt x="16125" y="5467"/>
                  </a:cubicBezTo>
                  <a:lnTo>
                    <a:pt x="16125" y="5458"/>
                  </a:lnTo>
                  <a:cubicBezTo>
                    <a:pt x="15755" y="5791"/>
                    <a:pt x="15302" y="5991"/>
                    <a:pt x="14861" y="6224"/>
                  </a:cubicBezTo>
                  <a:lnTo>
                    <a:pt x="14861" y="6224"/>
                  </a:lnTo>
                  <a:cubicBezTo>
                    <a:pt x="14863" y="6222"/>
                    <a:pt x="14865" y="6219"/>
                    <a:pt x="14868" y="6217"/>
                  </a:cubicBezTo>
                  <a:lnTo>
                    <a:pt x="14868" y="6217"/>
                  </a:lnTo>
                  <a:lnTo>
                    <a:pt x="14859" y="6225"/>
                  </a:lnTo>
                  <a:cubicBezTo>
                    <a:pt x="14859" y="6225"/>
                    <a:pt x="14860" y="6225"/>
                    <a:pt x="14861" y="6224"/>
                  </a:cubicBezTo>
                  <a:lnTo>
                    <a:pt x="14861" y="6224"/>
                  </a:lnTo>
                  <a:cubicBezTo>
                    <a:pt x="14727" y="6372"/>
                    <a:pt x="14539" y="6426"/>
                    <a:pt x="14354" y="6470"/>
                  </a:cubicBezTo>
                  <a:lnTo>
                    <a:pt x="14362" y="6470"/>
                  </a:lnTo>
                  <a:cubicBezTo>
                    <a:pt x="13658" y="6867"/>
                    <a:pt x="12882" y="7075"/>
                    <a:pt x="12104" y="7266"/>
                  </a:cubicBezTo>
                  <a:cubicBezTo>
                    <a:pt x="11293" y="7460"/>
                    <a:pt x="10480" y="7548"/>
                    <a:pt x="9666" y="7548"/>
                  </a:cubicBezTo>
                  <a:cubicBezTo>
                    <a:pt x="8893" y="7548"/>
                    <a:pt x="8119" y="7469"/>
                    <a:pt x="7345" y="7329"/>
                  </a:cubicBezTo>
                  <a:cubicBezTo>
                    <a:pt x="6649" y="7201"/>
                    <a:pt x="5953" y="7084"/>
                    <a:pt x="5303" y="6804"/>
                  </a:cubicBezTo>
                  <a:cubicBezTo>
                    <a:pt x="4590" y="6516"/>
                    <a:pt x="3857" y="6262"/>
                    <a:pt x="3144" y="5946"/>
                  </a:cubicBezTo>
                  <a:cubicBezTo>
                    <a:pt x="2719" y="5757"/>
                    <a:pt x="2322" y="5495"/>
                    <a:pt x="1861" y="5386"/>
                  </a:cubicBezTo>
                  <a:cubicBezTo>
                    <a:pt x="1854" y="5467"/>
                    <a:pt x="1838" y="5539"/>
                    <a:pt x="1769" y="5539"/>
                  </a:cubicBezTo>
                  <a:cubicBezTo>
                    <a:pt x="1746" y="5539"/>
                    <a:pt x="1717" y="5531"/>
                    <a:pt x="1681" y="5512"/>
                  </a:cubicBezTo>
                  <a:cubicBezTo>
                    <a:pt x="1527" y="5441"/>
                    <a:pt x="1384" y="5369"/>
                    <a:pt x="1230" y="5295"/>
                  </a:cubicBezTo>
                  <a:cubicBezTo>
                    <a:pt x="831" y="5079"/>
                    <a:pt x="443" y="4844"/>
                    <a:pt x="1" y="4736"/>
                  </a:cubicBezTo>
                  <a:lnTo>
                    <a:pt x="1" y="4736"/>
                  </a:lnTo>
                  <a:cubicBezTo>
                    <a:pt x="37" y="4816"/>
                    <a:pt x="118" y="4844"/>
                    <a:pt x="191" y="4881"/>
                  </a:cubicBezTo>
                  <a:cubicBezTo>
                    <a:pt x="1039" y="5332"/>
                    <a:pt x="1889" y="5783"/>
                    <a:pt x="2773" y="6171"/>
                  </a:cubicBezTo>
                  <a:cubicBezTo>
                    <a:pt x="3315" y="6416"/>
                    <a:pt x="3848" y="6696"/>
                    <a:pt x="4436" y="6832"/>
                  </a:cubicBezTo>
                  <a:cubicBezTo>
                    <a:pt x="5745" y="7255"/>
                    <a:pt x="7063" y="7600"/>
                    <a:pt x="8446" y="7734"/>
                  </a:cubicBezTo>
                  <a:cubicBezTo>
                    <a:pt x="8817" y="7768"/>
                    <a:pt x="9185" y="7785"/>
                    <a:pt x="9551" y="7785"/>
                  </a:cubicBezTo>
                  <a:cubicBezTo>
                    <a:pt x="10445" y="7785"/>
                    <a:pt x="11331" y="7686"/>
                    <a:pt x="12223" y="7500"/>
                  </a:cubicBezTo>
                  <a:cubicBezTo>
                    <a:pt x="13415" y="7246"/>
                    <a:pt x="14499" y="6696"/>
                    <a:pt x="15583" y="6162"/>
                  </a:cubicBezTo>
                  <a:cubicBezTo>
                    <a:pt x="15763" y="5965"/>
                    <a:pt x="16042" y="5920"/>
                    <a:pt x="16222" y="5729"/>
                  </a:cubicBezTo>
                  <a:cubicBezTo>
                    <a:pt x="16602" y="5467"/>
                    <a:pt x="16946" y="5170"/>
                    <a:pt x="17326" y="4899"/>
                  </a:cubicBezTo>
                  <a:lnTo>
                    <a:pt x="17326" y="4899"/>
                  </a:lnTo>
                  <a:lnTo>
                    <a:pt x="17317" y="4907"/>
                  </a:lnTo>
                  <a:cubicBezTo>
                    <a:pt x="17968" y="4285"/>
                    <a:pt x="18618" y="3669"/>
                    <a:pt x="19168" y="2956"/>
                  </a:cubicBezTo>
                  <a:lnTo>
                    <a:pt x="19411" y="2631"/>
                  </a:lnTo>
                  <a:cubicBezTo>
                    <a:pt x="19602" y="2388"/>
                    <a:pt x="19736" y="2106"/>
                    <a:pt x="19936" y="1872"/>
                  </a:cubicBezTo>
                  <a:lnTo>
                    <a:pt x="19936" y="1872"/>
                  </a:lnTo>
                  <a:lnTo>
                    <a:pt x="19927" y="1881"/>
                  </a:lnTo>
                  <a:cubicBezTo>
                    <a:pt x="20036" y="1673"/>
                    <a:pt x="20107" y="1456"/>
                    <a:pt x="20261" y="1276"/>
                  </a:cubicBezTo>
                  <a:cubicBezTo>
                    <a:pt x="20278" y="1222"/>
                    <a:pt x="20307" y="1168"/>
                    <a:pt x="20333" y="1114"/>
                  </a:cubicBezTo>
                  <a:cubicBezTo>
                    <a:pt x="20415" y="888"/>
                    <a:pt x="20532" y="671"/>
                    <a:pt x="20640" y="455"/>
                  </a:cubicBezTo>
                  <a:cubicBezTo>
                    <a:pt x="20703" y="309"/>
                    <a:pt x="20803" y="155"/>
                    <a:pt x="20649" y="4"/>
                  </a:cubicBezTo>
                  <a:cubicBezTo>
                    <a:pt x="20639" y="1"/>
                    <a:pt x="20630" y="0"/>
                    <a:pt x="20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5"/>
            <p:cNvSpPr/>
            <p:nvPr/>
          </p:nvSpPr>
          <p:spPr>
            <a:xfrm>
              <a:off x="3638525" y="445175"/>
              <a:ext cx="500200" cy="163525"/>
            </a:xfrm>
            <a:custGeom>
              <a:avLst/>
              <a:gdLst/>
              <a:ahLst/>
              <a:cxnLst/>
              <a:rect l="l" t="t" r="r" b="b"/>
              <a:pathLst>
                <a:path w="20008" h="6541" extrusionOk="0">
                  <a:moveTo>
                    <a:pt x="7326" y="0"/>
                  </a:moveTo>
                  <a:cubicBezTo>
                    <a:pt x="7245" y="33"/>
                    <a:pt x="7161" y="41"/>
                    <a:pt x="7077" y="41"/>
                  </a:cubicBezTo>
                  <a:cubicBezTo>
                    <a:pt x="6994" y="41"/>
                    <a:pt x="6911" y="34"/>
                    <a:pt x="6829" y="34"/>
                  </a:cubicBezTo>
                  <a:cubicBezTo>
                    <a:pt x="6740" y="34"/>
                    <a:pt x="6652" y="43"/>
                    <a:pt x="6567" y="81"/>
                  </a:cubicBezTo>
                  <a:cubicBezTo>
                    <a:pt x="6497" y="77"/>
                    <a:pt x="6427" y="76"/>
                    <a:pt x="6357" y="76"/>
                  </a:cubicBezTo>
                  <a:cubicBezTo>
                    <a:pt x="5724" y="76"/>
                    <a:pt x="5097" y="205"/>
                    <a:pt x="4462" y="254"/>
                  </a:cubicBezTo>
                  <a:cubicBezTo>
                    <a:pt x="4200" y="297"/>
                    <a:pt x="3938" y="334"/>
                    <a:pt x="3686" y="406"/>
                  </a:cubicBezTo>
                  <a:cubicBezTo>
                    <a:pt x="2945" y="560"/>
                    <a:pt x="2268" y="850"/>
                    <a:pt x="1681" y="1327"/>
                  </a:cubicBezTo>
                  <a:cubicBezTo>
                    <a:pt x="1697" y="1330"/>
                    <a:pt x="1712" y="1332"/>
                    <a:pt x="1728" y="1332"/>
                  </a:cubicBezTo>
                  <a:cubicBezTo>
                    <a:pt x="1870" y="1332"/>
                    <a:pt x="1972" y="1199"/>
                    <a:pt x="2131" y="1199"/>
                  </a:cubicBezTo>
                  <a:cubicBezTo>
                    <a:pt x="2143" y="1199"/>
                    <a:pt x="2156" y="1200"/>
                    <a:pt x="2169" y="1201"/>
                  </a:cubicBezTo>
                  <a:cubicBezTo>
                    <a:pt x="2106" y="1347"/>
                    <a:pt x="1969" y="1381"/>
                    <a:pt x="1869" y="1446"/>
                  </a:cubicBezTo>
                  <a:cubicBezTo>
                    <a:pt x="1419" y="1743"/>
                    <a:pt x="1002" y="2097"/>
                    <a:pt x="697" y="2548"/>
                  </a:cubicBezTo>
                  <a:cubicBezTo>
                    <a:pt x="298" y="3135"/>
                    <a:pt x="64" y="3777"/>
                    <a:pt x="118" y="4470"/>
                  </a:cubicBezTo>
                  <a:cubicBezTo>
                    <a:pt x="163" y="5077"/>
                    <a:pt x="352" y="5674"/>
                    <a:pt x="705" y="6187"/>
                  </a:cubicBezTo>
                  <a:cubicBezTo>
                    <a:pt x="794" y="6324"/>
                    <a:pt x="859" y="6495"/>
                    <a:pt x="1048" y="6541"/>
                  </a:cubicBezTo>
                  <a:cubicBezTo>
                    <a:pt x="948" y="6367"/>
                    <a:pt x="840" y="6205"/>
                    <a:pt x="751" y="6033"/>
                  </a:cubicBezTo>
                  <a:cubicBezTo>
                    <a:pt x="1" y="4778"/>
                    <a:pt x="81" y="3460"/>
                    <a:pt x="985" y="2376"/>
                  </a:cubicBezTo>
                  <a:cubicBezTo>
                    <a:pt x="1499" y="1752"/>
                    <a:pt x="2169" y="1318"/>
                    <a:pt x="2919" y="1013"/>
                  </a:cubicBezTo>
                  <a:cubicBezTo>
                    <a:pt x="3287" y="859"/>
                    <a:pt x="3677" y="742"/>
                    <a:pt x="4057" y="605"/>
                  </a:cubicBezTo>
                  <a:cubicBezTo>
                    <a:pt x="4083" y="542"/>
                    <a:pt x="4137" y="551"/>
                    <a:pt x="4191" y="534"/>
                  </a:cubicBezTo>
                  <a:cubicBezTo>
                    <a:pt x="4642" y="406"/>
                    <a:pt x="5121" y="451"/>
                    <a:pt x="5563" y="243"/>
                  </a:cubicBezTo>
                  <a:cubicBezTo>
                    <a:pt x="5636" y="249"/>
                    <a:pt x="5709" y="252"/>
                    <a:pt x="5782" y="252"/>
                  </a:cubicBezTo>
                  <a:cubicBezTo>
                    <a:pt x="6151" y="252"/>
                    <a:pt x="6514" y="185"/>
                    <a:pt x="6884" y="163"/>
                  </a:cubicBezTo>
                  <a:cubicBezTo>
                    <a:pt x="7062" y="154"/>
                    <a:pt x="7240" y="150"/>
                    <a:pt x="7418" y="150"/>
                  </a:cubicBezTo>
                  <a:cubicBezTo>
                    <a:pt x="8352" y="150"/>
                    <a:pt x="9280" y="253"/>
                    <a:pt x="10216" y="253"/>
                  </a:cubicBezTo>
                  <a:cubicBezTo>
                    <a:pt x="10372" y="253"/>
                    <a:pt x="10529" y="250"/>
                    <a:pt x="10686" y="243"/>
                  </a:cubicBezTo>
                  <a:cubicBezTo>
                    <a:pt x="10712" y="243"/>
                    <a:pt x="10740" y="243"/>
                    <a:pt x="10766" y="254"/>
                  </a:cubicBezTo>
                  <a:cubicBezTo>
                    <a:pt x="11670" y="397"/>
                    <a:pt x="12591" y="334"/>
                    <a:pt x="13504" y="406"/>
                  </a:cubicBezTo>
                  <a:cubicBezTo>
                    <a:pt x="13740" y="424"/>
                    <a:pt x="13978" y="429"/>
                    <a:pt x="14216" y="429"/>
                  </a:cubicBezTo>
                  <a:cubicBezTo>
                    <a:pt x="14578" y="429"/>
                    <a:pt x="14941" y="417"/>
                    <a:pt x="15301" y="417"/>
                  </a:cubicBezTo>
                  <a:cubicBezTo>
                    <a:pt x="15635" y="448"/>
                    <a:pt x="15972" y="464"/>
                    <a:pt x="16308" y="464"/>
                  </a:cubicBezTo>
                  <a:cubicBezTo>
                    <a:pt x="16645" y="464"/>
                    <a:pt x="16981" y="448"/>
                    <a:pt x="17315" y="417"/>
                  </a:cubicBezTo>
                  <a:cubicBezTo>
                    <a:pt x="17485" y="415"/>
                    <a:pt x="17655" y="414"/>
                    <a:pt x="17825" y="414"/>
                  </a:cubicBezTo>
                  <a:cubicBezTo>
                    <a:pt x="17909" y="414"/>
                    <a:pt x="17994" y="414"/>
                    <a:pt x="18078" y="414"/>
                  </a:cubicBezTo>
                  <a:cubicBezTo>
                    <a:pt x="18721" y="414"/>
                    <a:pt x="19366" y="409"/>
                    <a:pt x="20008" y="326"/>
                  </a:cubicBezTo>
                  <a:cubicBezTo>
                    <a:pt x="20008" y="237"/>
                    <a:pt x="19984" y="209"/>
                    <a:pt x="19945" y="209"/>
                  </a:cubicBezTo>
                  <a:cubicBezTo>
                    <a:pt x="19916" y="209"/>
                    <a:pt x="19879" y="225"/>
                    <a:pt x="19836" y="243"/>
                  </a:cubicBezTo>
                  <a:cubicBezTo>
                    <a:pt x="19776" y="240"/>
                    <a:pt x="19716" y="239"/>
                    <a:pt x="19656" y="239"/>
                  </a:cubicBezTo>
                  <a:cubicBezTo>
                    <a:pt x="19157" y="239"/>
                    <a:pt x="18665" y="326"/>
                    <a:pt x="18174" y="326"/>
                  </a:cubicBezTo>
                  <a:cubicBezTo>
                    <a:pt x="18058" y="324"/>
                    <a:pt x="17942" y="324"/>
                    <a:pt x="17826" y="324"/>
                  </a:cubicBezTo>
                  <a:cubicBezTo>
                    <a:pt x="17124" y="324"/>
                    <a:pt x="16420" y="345"/>
                    <a:pt x="15717" y="345"/>
                  </a:cubicBezTo>
                  <a:cubicBezTo>
                    <a:pt x="15060" y="345"/>
                    <a:pt x="14403" y="326"/>
                    <a:pt x="13747" y="254"/>
                  </a:cubicBezTo>
                  <a:cubicBezTo>
                    <a:pt x="13097" y="180"/>
                    <a:pt x="12446" y="217"/>
                    <a:pt x="11796" y="189"/>
                  </a:cubicBezTo>
                  <a:cubicBezTo>
                    <a:pt x="10951" y="160"/>
                    <a:pt x="10111" y="67"/>
                    <a:pt x="9271" y="67"/>
                  </a:cubicBezTo>
                  <a:cubicBezTo>
                    <a:pt x="9098" y="67"/>
                    <a:pt x="8925" y="71"/>
                    <a:pt x="8752" y="81"/>
                  </a:cubicBezTo>
                  <a:cubicBezTo>
                    <a:pt x="8624" y="42"/>
                    <a:pt x="8495" y="32"/>
                    <a:pt x="8365" y="32"/>
                  </a:cubicBezTo>
                  <a:cubicBezTo>
                    <a:pt x="8226" y="32"/>
                    <a:pt x="8086" y="43"/>
                    <a:pt x="7947" y="43"/>
                  </a:cubicBezTo>
                  <a:cubicBezTo>
                    <a:pt x="7824" y="43"/>
                    <a:pt x="7701" y="34"/>
                    <a:pt x="75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5"/>
            <p:cNvSpPr/>
            <p:nvPr/>
          </p:nvSpPr>
          <p:spPr>
            <a:xfrm>
              <a:off x="4569350" y="-39975"/>
              <a:ext cx="37250" cy="229525"/>
            </a:xfrm>
            <a:custGeom>
              <a:avLst/>
              <a:gdLst/>
              <a:ahLst/>
              <a:cxnLst/>
              <a:rect l="l" t="t" r="r" b="b"/>
              <a:pathLst>
                <a:path w="1490" h="9181" extrusionOk="0">
                  <a:moveTo>
                    <a:pt x="166" y="1"/>
                  </a:moveTo>
                  <a:cubicBezTo>
                    <a:pt x="121" y="1"/>
                    <a:pt x="70" y="13"/>
                    <a:pt x="9" y="41"/>
                  </a:cubicBezTo>
                  <a:cubicBezTo>
                    <a:pt x="9" y="50"/>
                    <a:pt x="0" y="67"/>
                    <a:pt x="0" y="76"/>
                  </a:cubicBezTo>
                  <a:cubicBezTo>
                    <a:pt x="46" y="184"/>
                    <a:pt x="80" y="284"/>
                    <a:pt x="126" y="392"/>
                  </a:cubicBezTo>
                  <a:cubicBezTo>
                    <a:pt x="1047" y="2578"/>
                    <a:pt x="1247" y="4836"/>
                    <a:pt x="731" y="7158"/>
                  </a:cubicBezTo>
                  <a:cubicBezTo>
                    <a:pt x="614" y="7691"/>
                    <a:pt x="451" y="8205"/>
                    <a:pt x="306" y="8730"/>
                  </a:cubicBezTo>
                  <a:cubicBezTo>
                    <a:pt x="388" y="8712"/>
                    <a:pt x="414" y="8647"/>
                    <a:pt x="442" y="8576"/>
                  </a:cubicBezTo>
                  <a:cubicBezTo>
                    <a:pt x="776" y="7592"/>
                    <a:pt x="993" y="6588"/>
                    <a:pt x="1093" y="5550"/>
                  </a:cubicBezTo>
                  <a:cubicBezTo>
                    <a:pt x="1156" y="4891"/>
                    <a:pt x="1056" y="4249"/>
                    <a:pt x="1084" y="3607"/>
                  </a:cubicBezTo>
                  <a:cubicBezTo>
                    <a:pt x="1084" y="3490"/>
                    <a:pt x="1047" y="3373"/>
                    <a:pt x="1138" y="3219"/>
                  </a:cubicBezTo>
                  <a:cubicBezTo>
                    <a:pt x="1210" y="4069"/>
                    <a:pt x="1281" y="4865"/>
                    <a:pt x="1184" y="5667"/>
                  </a:cubicBezTo>
                  <a:cubicBezTo>
                    <a:pt x="1065" y="6625"/>
                    <a:pt x="913" y="7555"/>
                    <a:pt x="596" y="8459"/>
                  </a:cubicBezTo>
                  <a:cubicBezTo>
                    <a:pt x="514" y="8693"/>
                    <a:pt x="380" y="8918"/>
                    <a:pt x="414" y="9181"/>
                  </a:cubicBezTo>
                  <a:cubicBezTo>
                    <a:pt x="505" y="9109"/>
                    <a:pt x="533" y="8992"/>
                    <a:pt x="568" y="8892"/>
                  </a:cubicBezTo>
                  <a:cubicBezTo>
                    <a:pt x="922" y="7954"/>
                    <a:pt x="1156" y="7004"/>
                    <a:pt x="1264" y="6011"/>
                  </a:cubicBezTo>
                  <a:cubicBezTo>
                    <a:pt x="1489" y="4023"/>
                    <a:pt x="1210" y="2118"/>
                    <a:pt x="434" y="275"/>
                  </a:cubicBezTo>
                  <a:cubicBezTo>
                    <a:pt x="366" y="113"/>
                    <a:pt x="297" y="1"/>
                    <a:pt x="16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5"/>
            <p:cNvSpPr/>
            <p:nvPr/>
          </p:nvSpPr>
          <p:spPr>
            <a:xfrm>
              <a:off x="3859600" y="783675"/>
              <a:ext cx="45175" cy="219950"/>
            </a:xfrm>
            <a:custGeom>
              <a:avLst/>
              <a:gdLst/>
              <a:ahLst/>
              <a:cxnLst/>
              <a:rect l="l" t="t" r="r" b="b"/>
              <a:pathLst>
                <a:path w="1807" h="8798" extrusionOk="0">
                  <a:moveTo>
                    <a:pt x="0" y="1"/>
                  </a:moveTo>
                  <a:lnTo>
                    <a:pt x="0" y="1"/>
                  </a:lnTo>
                  <a:cubicBezTo>
                    <a:pt x="37" y="189"/>
                    <a:pt x="200" y="272"/>
                    <a:pt x="146" y="434"/>
                  </a:cubicBezTo>
                  <a:cubicBezTo>
                    <a:pt x="254" y="588"/>
                    <a:pt x="352" y="751"/>
                    <a:pt x="460" y="913"/>
                  </a:cubicBezTo>
                  <a:cubicBezTo>
                    <a:pt x="488" y="922"/>
                    <a:pt x="514" y="931"/>
                    <a:pt x="525" y="948"/>
                  </a:cubicBezTo>
                  <a:cubicBezTo>
                    <a:pt x="1446" y="2494"/>
                    <a:pt x="1797" y="4154"/>
                    <a:pt x="1509" y="5934"/>
                  </a:cubicBezTo>
                  <a:cubicBezTo>
                    <a:pt x="1418" y="6539"/>
                    <a:pt x="1201" y="7109"/>
                    <a:pt x="1084" y="7705"/>
                  </a:cubicBezTo>
                  <a:cubicBezTo>
                    <a:pt x="1264" y="7859"/>
                    <a:pt x="1130" y="8002"/>
                    <a:pt x="1076" y="8147"/>
                  </a:cubicBezTo>
                  <a:cubicBezTo>
                    <a:pt x="985" y="8364"/>
                    <a:pt x="813" y="8544"/>
                    <a:pt x="831" y="8798"/>
                  </a:cubicBezTo>
                  <a:cubicBezTo>
                    <a:pt x="1147" y="8381"/>
                    <a:pt x="1310" y="7894"/>
                    <a:pt x="1435" y="7397"/>
                  </a:cubicBezTo>
                  <a:cubicBezTo>
                    <a:pt x="1409" y="6855"/>
                    <a:pt x="1644" y="6367"/>
                    <a:pt x="1706" y="5845"/>
                  </a:cubicBezTo>
                  <a:cubicBezTo>
                    <a:pt x="1780" y="5158"/>
                    <a:pt x="1806" y="4471"/>
                    <a:pt x="1735" y="3794"/>
                  </a:cubicBezTo>
                  <a:cubicBezTo>
                    <a:pt x="1618" y="2710"/>
                    <a:pt x="1238" y="1689"/>
                    <a:pt x="633" y="768"/>
                  </a:cubicBezTo>
                  <a:cubicBezTo>
                    <a:pt x="460" y="506"/>
                    <a:pt x="343" y="189"/>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5"/>
            <p:cNvSpPr/>
            <p:nvPr/>
          </p:nvSpPr>
          <p:spPr>
            <a:xfrm>
              <a:off x="3482925" y="1129825"/>
              <a:ext cx="278700" cy="42200"/>
            </a:xfrm>
            <a:custGeom>
              <a:avLst/>
              <a:gdLst/>
              <a:ahLst/>
              <a:cxnLst/>
              <a:rect l="l" t="t" r="r" b="b"/>
              <a:pathLst>
                <a:path w="11148" h="1688" extrusionOk="0">
                  <a:moveTo>
                    <a:pt x="11148" y="0"/>
                  </a:moveTo>
                  <a:lnTo>
                    <a:pt x="11148" y="0"/>
                  </a:lnTo>
                  <a:cubicBezTo>
                    <a:pt x="10695" y="74"/>
                    <a:pt x="10335" y="345"/>
                    <a:pt x="9936" y="534"/>
                  </a:cubicBezTo>
                  <a:cubicBezTo>
                    <a:pt x="8536" y="1201"/>
                    <a:pt x="7046" y="1509"/>
                    <a:pt x="5512" y="1581"/>
                  </a:cubicBezTo>
                  <a:cubicBezTo>
                    <a:pt x="5432" y="1584"/>
                    <a:pt x="5352" y="1585"/>
                    <a:pt x="5273" y="1585"/>
                  </a:cubicBezTo>
                  <a:cubicBezTo>
                    <a:pt x="4867" y="1585"/>
                    <a:pt x="4465" y="1547"/>
                    <a:pt x="4057" y="1509"/>
                  </a:cubicBezTo>
                  <a:cubicBezTo>
                    <a:pt x="3081" y="1438"/>
                    <a:pt x="2141" y="1230"/>
                    <a:pt x="1202" y="985"/>
                  </a:cubicBezTo>
                  <a:cubicBezTo>
                    <a:pt x="797" y="887"/>
                    <a:pt x="426" y="688"/>
                    <a:pt x="1" y="670"/>
                  </a:cubicBezTo>
                  <a:lnTo>
                    <a:pt x="1" y="670"/>
                  </a:lnTo>
                  <a:cubicBezTo>
                    <a:pt x="389" y="896"/>
                    <a:pt x="831" y="985"/>
                    <a:pt x="1256" y="1113"/>
                  </a:cubicBezTo>
                  <a:cubicBezTo>
                    <a:pt x="2553" y="1476"/>
                    <a:pt x="3852" y="1688"/>
                    <a:pt x="5155" y="1688"/>
                  </a:cubicBezTo>
                  <a:cubicBezTo>
                    <a:pt x="6114" y="1688"/>
                    <a:pt x="7075" y="1573"/>
                    <a:pt x="8039" y="1321"/>
                  </a:cubicBezTo>
                  <a:cubicBezTo>
                    <a:pt x="9143" y="1039"/>
                    <a:pt x="10198" y="633"/>
                    <a:pt x="1114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5"/>
            <p:cNvSpPr/>
            <p:nvPr/>
          </p:nvSpPr>
          <p:spPr>
            <a:xfrm>
              <a:off x="3504625" y="1137500"/>
              <a:ext cx="226500" cy="28350"/>
            </a:xfrm>
            <a:custGeom>
              <a:avLst/>
              <a:gdLst/>
              <a:ahLst/>
              <a:cxnLst/>
              <a:rect l="l" t="t" r="r" b="b"/>
              <a:pathLst>
                <a:path w="9060" h="1134" extrusionOk="0">
                  <a:moveTo>
                    <a:pt x="9038" y="1"/>
                  </a:moveTo>
                  <a:cubicBezTo>
                    <a:pt x="8902" y="1"/>
                    <a:pt x="8791" y="76"/>
                    <a:pt x="8671" y="127"/>
                  </a:cubicBezTo>
                  <a:cubicBezTo>
                    <a:pt x="7246" y="726"/>
                    <a:pt x="5790" y="1016"/>
                    <a:pt x="4293" y="1016"/>
                  </a:cubicBezTo>
                  <a:cubicBezTo>
                    <a:pt x="3712" y="1016"/>
                    <a:pt x="3124" y="972"/>
                    <a:pt x="2530" y="886"/>
                  </a:cubicBezTo>
                  <a:cubicBezTo>
                    <a:pt x="1671" y="760"/>
                    <a:pt x="839" y="535"/>
                    <a:pt x="0" y="335"/>
                  </a:cubicBezTo>
                  <a:lnTo>
                    <a:pt x="0" y="335"/>
                  </a:lnTo>
                  <a:cubicBezTo>
                    <a:pt x="37" y="443"/>
                    <a:pt x="145" y="480"/>
                    <a:pt x="226" y="498"/>
                  </a:cubicBezTo>
                  <a:cubicBezTo>
                    <a:pt x="1283" y="797"/>
                    <a:pt x="2348" y="1022"/>
                    <a:pt x="3440" y="1103"/>
                  </a:cubicBezTo>
                  <a:cubicBezTo>
                    <a:pt x="3723" y="1123"/>
                    <a:pt x="4004" y="1133"/>
                    <a:pt x="4283" y="1133"/>
                  </a:cubicBezTo>
                  <a:cubicBezTo>
                    <a:pt x="5730" y="1133"/>
                    <a:pt x="7137" y="858"/>
                    <a:pt x="8500" y="335"/>
                  </a:cubicBezTo>
                  <a:cubicBezTo>
                    <a:pt x="8697" y="255"/>
                    <a:pt x="8925" y="201"/>
                    <a:pt x="9059" y="1"/>
                  </a:cubicBezTo>
                  <a:cubicBezTo>
                    <a:pt x="9052" y="1"/>
                    <a:pt x="9045" y="1"/>
                    <a:pt x="90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5"/>
            <p:cNvSpPr/>
            <p:nvPr/>
          </p:nvSpPr>
          <p:spPr>
            <a:xfrm>
              <a:off x="3871075" y="806500"/>
              <a:ext cx="33250" cy="171825"/>
            </a:xfrm>
            <a:custGeom>
              <a:avLst/>
              <a:gdLst/>
              <a:ahLst/>
              <a:cxnLst/>
              <a:rect l="l" t="t" r="r" b="b"/>
              <a:pathLst>
                <a:path w="1330" h="6873" extrusionOk="0">
                  <a:moveTo>
                    <a:pt x="1" y="0"/>
                  </a:moveTo>
                  <a:cubicBezTo>
                    <a:pt x="29" y="63"/>
                    <a:pt x="55" y="126"/>
                    <a:pt x="92" y="180"/>
                  </a:cubicBezTo>
                  <a:cubicBezTo>
                    <a:pt x="1159" y="2023"/>
                    <a:pt x="1330" y="3965"/>
                    <a:pt x="788" y="5996"/>
                  </a:cubicBezTo>
                  <a:cubicBezTo>
                    <a:pt x="705" y="6287"/>
                    <a:pt x="543" y="6558"/>
                    <a:pt x="543" y="6872"/>
                  </a:cubicBezTo>
                  <a:lnTo>
                    <a:pt x="625" y="6792"/>
                  </a:lnTo>
                  <a:cubicBezTo>
                    <a:pt x="1050" y="5563"/>
                    <a:pt x="1321" y="4325"/>
                    <a:pt x="1150" y="2998"/>
                  </a:cubicBezTo>
                  <a:cubicBezTo>
                    <a:pt x="1013" y="1986"/>
                    <a:pt x="679" y="1056"/>
                    <a:pt x="209" y="171"/>
                  </a:cubicBezTo>
                  <a:cubicBezTo>
                    <a:pt x="163" y="80"/>
                    <a:pt x="109" y="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5"/>
            <p:cNvSpPr/>
            <p:nvPr/>
          </p:nvSpPr>
          <p:spPr>
            <a:xfrm>
              <a:off x="3630175" y="518125"/>
              <a:ext cx="33900" cy="101625"/>
            </a:xfrm>
            <a:custGeom>
              <a:avLst/>
              <a:gdLst/>
              <a:ahLst/>
              <a:cxnLst/>
              <a:rect l="l" t="t" r="r" b="b"/>
              <a:pathLst>
                <a:path w="1356" h="4065" extrusionOk="0">
                  <a:moveTo>
                    <a:pt x="586" y="0"/>
                  </a:moveTo>
                  <a:cubicBezTo>
                    <a:pt x="452" y="135"/>
                    <a:pt x="406" y="317"/>
                    <a:pt x="361" y="488"/>
                  </a:cubicBezTo>
                  <a:cubicBezTo>
                    <a:pt x="1" y="1869"/>
                    <a:pt x="443" y="3035"/>
                    <a:pt x="1356" y="4065"/>
                  </a:cubicBezTo>
                  <a:cubicBezTo>
                    <a:pt x="1310" y="3766"/>
                    <a:pt x="1085" y="3577"/>
                    <a:pt x="948" y="3352"/>
                  </a:cubicBezTo>
                  <a:cubicBezTo>
                    <a:pt x="343" y="2365"/>
                    <a:pt x="118" y="1355"/>
                    <a:pt x="569" y="252"/>
                  </a:cubicBezTo>
                  <a:cubicBezTo>
                    <a:pt x="606" y="171"/>
                    <a:pt x="606" y="89"/>
                    <a:pt x="5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5"/>
            <p:cNvSpPr/>
            <p:nvPr/>
          </p:nvSpPr>
          <p:spPr>
            <a:xfrm>
              <a:off x="3804975" y="1049675"/>
              <a:ext cx="46300" cy="48800"/>
            </a:xfrm>
            <a:custGeom>
              <a:avLst/>
              <a:gdLst/>
              <a:ahLst/>
              <a:cxnLst/>
              <a:rect l="l" t="t" r="r" b="b"/>
              <a:pathLst>
                <a:path w="1852" h="1952" extrusionOk="0">
                  <a:moveTo>
                    <a:pt x="1851" y="0"/>
                  </a:moveTo>
                  <a:cubicBezTo>
                    <a:pt x="1355" y="505"/>
                    <a:pt x="856" y="1004"/>
                    <a:pt x="380" y="1509"/>
                  </a:cubicBezTo>
                  <a:cubicBezTo>
                    <a:pt x="243" y="1654"/>
                    <a:pt x="63" y="1752"/>
                    <a:pt x="0" y="1951"/>
                  </a:cubicBezTo>
                  <a:cubicBezTo>
                    <a:pt x="577" y="1572"/>
                    <a:pt x="1019" y="1039"/>
                    <a:pt x="1472" y="534"/>
                  </a:cubicBezTo>
                  <a:cubicBezTo>
                    <a:pt x="1615" y="371"/>
                    <a:pt x="1806" y="234"/>
                    <a:pt x="18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5"/>
            <p:cNvSpPr/>
            <p:nvPr/>
          </p:nvSpPr>
          <p:spPr>
            <a:xfrm>
              <a:off x="3355800" y="1076550"/>
              <a:ext cx="54425" cy="29825"/>
            </a:xfrm>
            <a:custGeom>
              <a:avLst/>
              <a:gdLst/>
              <a:ahLst/>
              <a:cxnLst/>
              <a:rect l="l" t="t" r="r" b="b"/>
              <a:pathLst>
                <a:path w="2177" h="1193" extrusionOk="0">
                  <a:moveTo>
                    <a:pt x="0" y="0"/>
                  </a:moveTo>
                  <a:lnTo>
                    <a:pt x="0" y="0"/>
                  </a:lnTo>
                  <a:cubicBezTo>
                    <a:pt x="109" y="280"/>
                    <a:pt x="408" y="297"/>
                    <a:pt x="625" y="434"/>
                  </a:cubicBezTo>
                  <a:cubicBezTo>
                    <a:pt x="1121" y="731"/>
                    <a:pt x="1626" y="1013"/>
                    <a:pt x="2177" y="1193"/>
                  </a:cubicBezTo>
                  <a:cubicBezTo>
                    <a:pt x="1492" y="722"/>
                    <a:pt x="742" y="37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5"/>
            <p:cNvSpPr/>
            <p:nvPr/>
          </p:nvSpPr>
          <p:spPr>
            <a:xfrm>
              <a:off x="4553725" y="178050"/>
              <a:ext cx="24200" cy="48575"/>
            </a:xfrm>
            <a:custGeom>
              <a:avLst/>
              <a:gdLst/>
              <a:ahLst/>
              <a:cxnLst/>
              <a:rect l="l" t="t" r="r" b="b"/>
              <a:pathLst>
                <a:path w="968" h="1943" extrusionOk="0">
                  <a:moveTo>
                    <a:pt x="942" y="0"/>
                  </a:moveTo>
                  <a:cubicBezTo>
                    <a:pt x="625" y="650"/>
                    <a:pt x="317" y="1292"/>
                    <a:pt x="1" y="1943"/>
                  </a:cubicBezTo>
                  <a:cubicBezTo>
                    <a:pt x="137" y="1923"/>
                    <a:pt x="172" y="1815"/>
                    <a:pt x="226" y="1715"/>
                  </a:cubicBezTo>
                  <a:cubicBezTo>
                    <a:pt x="417" y="1327"/>
                    <a:pt x="617" y="947"/>
                    <a:pt x="796" y="559"/>
                  </a:cubicBezTo>
                  <a:cubicBezTo>
                    <a:pt x="877" y="388"/>
                    <a:pt x="968" y="208"/>
                    <a:pt x="9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5"/>
            <p:cNvSpPr/>
            <p:nvPr/>
          </p:nvSpPr>
          <p:spPr>
            <a:xfrm>
              <a:off x="3844250" y="1009450"/>
              <a:ext cx="25300" cy="37975"/>
            </a:xfrm>
            <a:custGeom>
              <a:avLst/>
              <a:gdLst/>
              <a:ahLst/>
              <a:cxnLst/>
              <a:rect l="l" t="t" r="r" b="b"/>
              <a:pathLst>
                <a:path w="1012" h="1519" extrusionOk="0">
                  <a:moveTo>
                    <a:pt x="1011" y="1"/>
                  </a:moveTo>
                  <a:lnTo>
                    <a:pt x="1011" y="1"/>
                  </a:lnTo>
                  <a:cubicBezTo>
                    <a:pt x="677" y="508"/>
                    <a:pt x="335" y="1013"/>
                    <a:pt x="1" y="1518"/>
                  </a:cubicBezTo>
                  <a:cubicBezTo>
                    <a:pt x="489" y="1113"/>
                    <a:pt x="814" y="597"/>
                    <a:pt x="10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5"/>
            <p:cNvSpPr/>
            <p:nvPr/>
          </p:nvSpPr>
          <p:spPr>
            <a:xfrm>
              <a:off x="3804475" y="1059850"/>
              <a:ext cx="29825" cy="29500"/>
            </a:xfrm>
            <a:custGeom>
              <a:avLst/>
              <a:gdLst/>
              <a:ahLst/>
              <a:cxnLst/>
              <a:rect l="l" t="t" r="r" b="b"/>
              <a:pathLst>
                <a:path w="1193" h="1180" extrusionOk="0">
                  <a:moveTo>
                    <a:pt x="1176" y="1"/>
                  </a:moveTo>
                  <a:cubicBezTo>
                    <a:pt x="788" y="389"/>
                    <a:pt x="389" y="786"/>
                    <a:pt x="1" y="1174"/>
                  </a:cubicBezTo>
                  <a:cubicBezTo>
                    <a:pt x="20" y="1178"/>
                    <a:pt x="38" y="1180"/>
                    <a:pt x="56" y="1180"/>
                  </a:cubicBezTo>
                  <a:cubicBezTo>
                    <a:pt x="121" y="1180"/>
                    <a:pt x="176" y="1152"/>
                    <a:pt x="226" y="1102"/>
                  </a:cubicBezTo>
                  <a:cubicBezTo>
                    <a:pt x="517" y="814"/>
                    <a:pt x="814" y="515"/>
                    <a:pt x="1104" y="226"/>
                  </a:cubicBezTo>
                  <a:cubicBezTo>
                    <a:pt x="1167" y="163"/>
                    <a:pt x="1193" y="90"/>
                    <a:pt x="11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5"/>
            <p:cNvSpPr/>
            <p:nvPr/>
          </p:nvSpPr>
          <p:spPr>
            <a:xfrm>
              <a:off x="3775150" y="1089175"/>
              <a:ext cx="29350" cy="23275"/>
            </a:xfrm>
            <a:custGeom>
              <a:avLst/>
              <a:gdLst/>
              <a:ahLst/>
              <a:cxnLst/>
              <a:rect l="l" t="t" r="r" b="b"/>
              <a:pathLst>
                <a:path w="1174" h="931" extrusionOk="0">
                  <a:moveTo>
                    <a:pt x="1174" y="1"/>
                  </a:moveTo>
                  <a:cubicBezTo>
                    <a:pt x="768" y="280"/>
                    <a:pt x="369" y="597"/>
                    <a:pt x="1" y="931"/>
                  </a:cubicBezTo>
                  <a:cubicBezTo>
                    <a:pt x="489" y="742"/>
                    <a:pt x="885" y="434"/>
                    <a:pt x="1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5"/>
            <p:cNvSpPr/>
            <p:nvPr/>
          </p:nvSpPr>
          <p:spPr>
            <a:xfrm>
              <a:off x="3739925" y="451250"/>
              <a:ext cx="37700" cy="9075"/>
            </a:xfrm>
            <a:custGeom>
              <a:avLst/>
              <a:gdLst/>
              <a:ahLst/>
              <a:cxnLst/>
              <a:rect l="l" t="t" r="r" b="b"/>
              <a:pathLst>
                <a:path w="1508" h="363" extrusionOk="0">
                  <a:moveTo>
                    <a:pt x="1507" y="0"/>
                  </a:moveTo>
                  <a:cubicBezTo>
                    <a:pt x="1273" y="37"/>
                    <a:pt x="1030" y="37"/>
                    <a:pt x="803" y="119"/>
                  </a:cubicBezTo>
                  <a:cubicBezTo>
                    <a:pt x="543" y="208"/>
                    <a:pt x="226" y="137"/>
                    <a:pt x="1" y="362"/>
                  </a:cubicBezTo>
                  <a:cubicBezTo>
                    <a:pt x="497" y="271"/>
                    <a:pt x="1002" y="182"/>
                    <a:pt x="1507" y="100"/>
                  </a:cubicBezTo>
                  <a:lnTo>
                    <a:pt x="150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5"/>
            <p:cNvSpPr/>
            <p:nvPr/>
          </p:nvSpPr>
          <p:spPr>
            <a:xfrm>
              <a:off x="3743500" y="1112200"/>
              <a:ext cx="31675" cy="19225"/>
            </a:xfrm>
            <a:custGeom>
              <a:avLst/>
              <a:gdLst/>
              <a:ahLst/>
              <a:cxnLst/>
              <a:rect l="l" t="t" r="r" b="b"/>
              <a:pathLst>
                <a:path w="1267" h="769" extrusionOk="0">
                  <a:moveTo>
                    <a:pt x="1267" y="1"/>
                  </a:moveTo>
                  <a:lnTo>
                    <a:pt x="1267" y="1"/>
                  </a:lnTo>
                  <a:cubicBezTo>
                    <a:pt x="833" y="237"/>
                    <a:pt x="408" y="480"/>
                    <a:pt x="1" y="768"/>
                  </a:cubicBezTo>
                  <a:cubicBezTo>
                    <a:pt x="489" y="617"/>
                    <a:pt x="942" y="417"/>
                    <a:pt x="126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5"/>
            <p:cNvSpPr/>
            <p:nvPr/>
          </p:nvSpPr>
          <p:spPr>
            <a:xfrm>
              <a:off x="3655450" y="478350"/>
              <a:ext cx="25325" cy="23325"/>
            </a:xfrm>
            <a:custGeom>
              <a:avLst/>
              <a:gdLst/>
              <a:ahLst/>
              <a:cxnLst/>
              <a:rect l="l" t="t" r="r" b="b"/>
              <a:pathLst>
                <a:path w="1013" h="933" extrusionOk="0">
                  <a:moveTo>
                    <a:pt x="1012" y="0"/>
                  </a:moveTo>
                  <a:lnTo>
                    <a:pt x="1012" y="0"/>
                  </a:lnTo>
                  <a:cubicBezTo>
                    <a:pt x="596" y="228"/>
                    <a:pt x="245" y="516"/>
                    <a:pt x="0" y="932"/>
                  </a:cubicBezTo>
                  <a:cubicBezTo>
                    <a:pt x="345" y="624"/>
                    <a:pt x="742" y="379"/>
                    <a:pt x="10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5"/>
            <p:cNvSpPr/>
            <p:nvPr/>
          </p:nvSpPr>
          <p:spPr>
            <a:xfrm>
              <a:off x="3777600" y="1098225"/>
              <a:ext cx="27600" cy="20775"/>
            </a:xfrm>
            <a:custGeom>
              <a:avLst/>
              <a:gdLst/>
              <a:ahLst/>
              <a:cxnLst/>
              <a:rect l="l" t="t" r="r" b="b"/>
              <a:pathLst>
                <a:path w="1104" h="831" extrusionOk="0">
                  <a:moveTo>
                    <a:pt x="1104" y="1"/>
                  </a:moveTo>
                  <a:lnTo>
                    <a:pt x="1104" y="1"/>
                  </a:lnTo>
                  <a:cubicBezTo>
                    <a:pt x="662" y="181"/>
                    <a:pt x="345" y="525"/>
                    <a:pt x="0" y="831"/>
                  </a:cubicBezTo>
                  <a:cubicBezTo>
                    <a:pt x="434" y="651"/>
                    <a:pt x="787" y="343"/>
                    <a:pt x="11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5"/>
            <p:cNvSpPr/>
            <p:nvPr/>
          </p:nvSpPr>
          <p:spPr>
            <a:xfrm>
              <a:off x="3869525" y="988050"/>
              <a:ext cx="10625" cy="21700"/>
            </a:xfrm>
            <a:custGeom>
              <a:avLst/>
              <a:gdLst/>
              <a:ahLst/>
              <a:cxnLst/>
              <a:rect l="l" t="t" r="r" b="b"/>
              <a:pathLst>
                <a:path w="425" h="868" extrusionOk="0">
                  <a:moveTo>
                    <a:pt x="425" y="0"/>
                  </a:moveTo>
                  <a:cubicBezTo>
                    <a:pt x="254" y="271"/>
                    <a:pt x="108" y="560"/>
                    <a:pt x="0" y="868"/>
                  </a:cubicBezTo>
                  <a:cubicBezTo>
                    <a:pt x="291" y="651"/>
                    <a:pt x="408" y="352"/>
                    <a:pt x="4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5"/>
            <p:cNvSpPr/>
            <p:nvPr/>
          </p:nvSpPr>
          <p:spPr>
            <a:xfrm>
              <a:off x="3857325" y="1022575"/>
              <a:ext cx="13125" cy="19000"/>
            </a:xfrm>
            <a:custGeom>
              <a:avLst/>
              <a:gdLst/>
              <a:ahLst/>
              <a:cxnLst/>
              <a:rect l="l" t="t" r="r" b="b"/>
              <a:pathLst>
                <a:path w="525" h="760" extrusionOk="0">
                  <a:moveTo>
                    <a:pt x="525" y="0"/>
                  </a:moveTo>
                  <a:cubicBezTo>
                    <a:pt x="271" y="200"/>
                    <a:pt x="109" y="462"/>
                    <a:pt x="0" y="759"/>
                  </a:cubicBezTo>
                  <a:cubicBezTo>
                    <a:pt x="254" y="560"/>
                    <a:pt x="408" y="289"/>
                    <a:pt x="5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5"/>
            <p:cNvSpPr/>
            <p:nvPr/>
          </p:nvSpPr>
          <p:spPr>
            <a:xfrm>
              <a:off x="3353075" y="1083550"/>
              <a:ext cx="19000" cy="10625"/>
            </a:xfrm>
            <a:custGeom>
              <a:avLst/>
              <a:gdLst/>
              <a:ahLst/>
              <a:cxnLst/>
              <a:rect l="l" t="t" r="r" b="b"/>
              <a:pathLst>
                <a:path w="760" h="425" extrusionOk="0">
                  <a:moveTo>
                    <a:pt x="1" y="0"/>
                  </a:moveTo>
                  <a:cubicBezTo>
                    <a:pt x="226" y="200"/>
                    <a:pt x="480" y="334"/>
                    <a:pt x="760" y="425"/>
                  </a:cubicBezTo>
                  <a:cubicBezTo>
                    <a:pt x="580" y="163"/>
                    <a:pt x="300" y="63"/>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5"/>
            <p:cNvSpPr/>
            <p:nvPr/>
          </p:nvSpPr>
          <p:spPr>
            <a:xfrm>
              <a:off x="3644825" y="501375"/>
              <a:ext cx="10650" cy="16975"/>
            </a:xfrm>
            <a:custGeom>
              <a:avLst/>
              <a:gdLst/>
              <a:ahLst/>
              <a:cxnLst/>
              <a:rect l="l" t="t" r="r" b="b"/>
              <a:pathLst>
                <a:path w="426" h="679" extrusionOk="0">
                  <a:moveTo>
                    <a:pt x="425" y="0"/>
                  </a:moveTo>
                  <a:cubicBezTo>
                    <a:pt x="208" y="174"/>
                    <a:pt x="83" y="408"/>
                    <a:pt x="0" y="679"/>
                  </a:cubicBezTo>
                  <a:cubicBezTo>
                    <a:pt x="237" y="516"/>
                    <a:pt x="345" y="271"/>
                    <a:pt x="4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5"/>
            <p:cNvSpPr/>
            <p:nvPr/>
          </p:nvSpPr>
          <p:spPr>
            <a:xfrm>
              <a:off x="3296875" y="1042675"/>
              <a:ext cx="14925" cy="8800"/>
            </a:xfrm>
            <a:custGeom>
              <a:avLst/>
              <a:gdLst/>
              <a:ahLst/>
              <a:cxnLst/>
              <a:rect l="l" t="t" r="r" b="b"/>
              <a:pathLst>
                <a:path w="597" h="352" extrusionOk="0">
                  <a:moveTo>
                    <a:pt x="1" y="1"/>
                  </a:moveTo>
                  <a:lnTo>
                    <a:pt x="1" y="1"/>
                  </a:lnTo>
                  <a:cubicBezTo>
                    <a:pt x="118" y="263"/>
                    <a:pt x="352" y="308"/>
                    <a:pt x="597" y="352"/>
                  </a:cubicBezTo>
                  <a:cubicBezTo>
                    <a:pt x="434" y="181"/>
                    <a:pt x="218" y="92"/>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5"/>
            <p:cNvSpPr/>
            <p:nvPr/>
          </p:nvSpPr>
          <p:spPr>
            <a:xfrm>
              <a:off x="3833850" y="1047175"/>
              <a:ext cx="10650" cy="12925"/>
            </a:xfrm>
            <a:custGeom>
              <a:avLst/>
              <a:gdLst/>
              <a:ahLst/>
              <a:cxnLst/>
              <a:rect l="l" t="t" r="r" b="b"/>
              <a:pathLst>
                <a:path w="426" h="517" extrusionOk="0">
                  <a:moveTo>
                    <a:pt x="426" y="1"/>
                  </a:moveTo>
                  <a:lnTo>
                    <a:pt x="426" y="1"/>
                  </a:lnTo>
                  <a:cubicBezTo>
                    <a:pt x="243" y="146"/>
                    <a:pt x="92" y="300"/>
                    <a:pt x="1" y="516"/>
                  </a:cubicBezTo>
                  <a:cubicBezTo>
                    <a:pt x="209" y="399"/>
                    <a:pt x="406" y="271"/>
                    <a:pt x="42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5"/>
            <p:cNvSpPr/>
            <p:nvPr/>
          </p:nvSpPr>
          <p:spPr>
            <a:xfrm>
              <a:off x="3293900" y="1049875"/>
              <a:ext cx="15200" cy="8650"/>
            </a:xfrm>
            <a:custGeom>
              <a:avLst/>
              <a:gdLst/>
              <a:ahLst/>
              <a:cxnLst/>
              <a:rect l="l" t="t" r="r" b="b"/>
              <a:pathLst>
                <a:path w="608" h="346" extrusionOk="0">
                  <a:moveTo>
                    <a:pt x="1" y="1"/>
                  </a:moveTo>
                  <a:lnTo>
                    <a:pt x="1" y="1"/>
                  </a:lnTo>
                  <a:cubicBezTo>
                    <a:pt x="174" y="163"/>
                    <a:pt x="380" y="281"/>
                    <a:pt x="608" y="346"/>
                  </a:cubicBezTo>
                  <a:cubicBezTo>
                    <a:pt x="480" y="101"/>
                    <a:pt x="246" y="46"/>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5"/>
            <p:cNvSpPr/>
            <p:nvPr/>
          </p:nvSpPr>
          <p:spPr>
            <a:xfrm>
              <a:off x="3311525" y="1051250"/>
              <a:ext cx="14925" cy="8625"/>
            </a:xfrm>
            <a:custGeom>
              <a:avLst/>
              <a:gdLst/>
              <a:ahLst/>
              <a:cxnLst/>
              <a:rect l="l" t="t" r="r" b="b"/>
              <a:pathLst>
                <a:path w="597" h="345" extrusionOk="0">
                  <a:moveTo>
                    <a:pt x="0" y="0"/>
                  </a:moveTo>
                  <a:lnTo>
                    <a:pt x="0" y="0"/>
                  </a:lnTo>
                  <a:cubicBezTo>
                    <a:pt x="128" y="254"/>
                    <a:pt x="362" y="308"/>
                    <a:pt x="596" y="345"/>
                  </a:cubicBezTo>
                  <a:cubicBezTo>
                    <a:pt x="434" y="171"/>
                    <a:pt x="228" y="74"/>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5"/>
            <p:cNvSpPr/>
            <p:nvPr/>
          </p:nvSpPr>
          <p:spPr>
            <a:xfrm>
              <a:off x="3308800" y="1058500"/>
              <a:ext cx="14925" cy="8600"/>
            </a:xfrm>
            <a:custGeom>
              <a:avLst/>
              <a:gdLst/>
              <a:ahLst/>
              <a:cxnLst/>
              <a:rect l="l" t="t" r="r" b="b"/>
              <a:pathLst>
                <a:path w="597" h="344" extrusionOk="0">
                  <a:moveTo>
                    <a:pt x="1" y="1"/>
                  </a:moveTo>
                  <a:lnTo>
                    <a:pt x="1" y="1"/>
                  </a:lnTo>
                  <a:cubicBezTo>
                    <a:pt x="174" y="172"/>
                    <a:pt x="380" y="272"/>
                    <a:pt x="597" y="343"/>
                  </a:cubicBezTo>
                  <a:cubicBezTo>
                    <a:pt x="480" y="89"/>
                    <a:pt x="246" y="3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5"/>
            <p:cNvSpPr/>
            <p:nvPr/>
          </p:nvSpPr>
          <p:spPr>
            <a:xfrm>
              <a:off x="3326200" y="1059850"/>
              <a:ext cx="14925" cy="8375"/>
            </a:xfrm>
            <a:custGeom>
              <a:avLst/>
              <a:gdLst/>
              <a:ahLst/>
              <a:cxnLst/>
              <a:rect l="l" t="t" r="r" b="b"/>
              <a:pathLst>
                <a:path w="597" h="335" extrusionOk="0">
                  <a:moveTo>
                    <a:pt x="1" y="1"/>
                  </a:moveTo>
                  <a:lnTo>
                    <a:pt x="1" y="1"/>
                  </a:lnTo>
                  <a:cubicBezTo>
                    <a:pt x="128" y="244"/>
                    <a:pt x="363" y="298"/>
                    <a:pt x="597" y="335"/>
                  </a:cubicBezTo>
                  <a:cubicBezTo>
                    <a:pt x="434" y="172"/>
                    <a:pt x="226" y="64"/>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5"/>
            <p:cNvSpPr/>
            <p:nvPr/>
          </p:nvSpPr>
          <p:spPr>
            <a:xfrm>
              <a:off x="3340900" y="1068200"/>
              <a:ext cx="14925" cy="8600"/>
            </a:xfrm>
            <a:custGeom>
              <a:avLst/>
              <a:gdLst/>
              <a:ahLst/>
              <a:cxnLst/>
              <a:rect l="l" t="t" r="r" b="b"/>
              <a:pathLst>
                <a:path w="597" h="344" extrusionOk="0">
                  <a:moveTo>
                    <a:pt x="0" y="1"/>
                  </a:moveTo>
                  <a:cubicBezTo>
                    <a:pt x="126" y="243"/>
                    <a:pt x="362" y="298"/>
                    <a:pt x="596" y="343"/>
                  </a:cubicBezTo>
                  <a:cubicBezTo>
                    <a:pt x="434" y="163"/>
                    <a:pt x="225" y="7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5"/>
            <p:cNvSpPr/>
            <p:nvPr/>
          </p:nvSpPr>
          <p:spPr>
            <a:xfrm>
              <a:off x="3338400" y="1075200"/>
              <a:ext cx="14925" cy="8575"/>
            </a:xfrm>
            <a:custGeom>
              <a:avLst/>
              <a:gdLst/>
              <a:ahLst/>
              <a:cxnLst/>
              <a:rect l="l" t="t" r="r" b="b"/>
              <a:pathLst>
                <a:path w="597" h="343" extrusionOk="0">
                  <a:moveTo>
                    <a:pt x="0" y="0"/>
                  </a:moveTo>
                  <a:lnTo>
                    <a:pt x="0" y="0"/>
                  </a:lnTo>
                  <a:cubicBezTo>
                    <a:pt x="163" y="172"/>
                    <a:pt x="371" y="271"/>
                    <a:pt x="596" y="343"/>
                  </a:cubicBezTo>
                  <a:cubicBezTo>
                    <a:pt x="471" y="100"/>
                    <a:pt x="237" y="37"/>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5"/>
            <p:cNvSpPr/>
            <p:nvPr/>
          </p:nvSpPr>
          <p:spPr>
            <a:xfrm>
              <a:off x="3730675" y="451025"/>
              <a:ext cx="19425" cy="4375"/>
            </a:xfrm>
            <a:custGeom>
              <a:avLst/>
              <a:gdLst/>
              <a:ahLst/>
              <a:cxnLst/>
              <a:rect l="l" t="t" r="r" b="b"/>
              <a:pathLst>
                <a:path w="777" h="175" extrusionOk="0">
                  <a:moveTo>
                    <a:pt x="676" y="0"/>
                  </a:moveTo>
                  <a:cubicBezTo>
                    <a:pt x="434" y="0"/>
                    <a:pt x="208" y="55"/>
                    <a:pt x="0" y="172"/>
                  </a:cubicBezTo>
                  <a:cubicBezTo>
                    <a:pt x="30" y="174"/>
                    <a:pt x="59" y="175"/>
                    <a:pt x="88" y="175"/>
                  </a:cubicBezTo>
                  <a:cubicBezTo>
                    <a:pt x="328" y="175"/>
                    <a:pt x="560" y="107"/>
                    <a:pt x="776" y="20"/>
                  </a:cubicBezTo>
                  <a:cubicBezTo>
                    <a:pt x="750" y="9"/>
                    <a:pt x="713" y="9"/>
                    <a:pt x="6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5"/>
            <p:cNvSpPr/>
            <p:nvPr/>
          </p:nvSpPr>
          <p:spPr>
            <a:xfrm>
              <a:off x="3870225" y="1007675"/>
              <a:ext cx="8375" cy="15125"/>
            </a:xfrm>
            <a:custGeom>
              <a:avLst/>
              <a:gdLst/>
              <a:ahLst/>
              <a:cxnLst/>
              <a:rect l="l" t="t" r="r" b="b"/>
              <a:pathLst>
                <a:path w="335" h="605" extrusionOk="0">
                  <a:moveTo>
                    <a:pt x="334" y="0"/>
                  </a:moveTo>
                  <a:lnTo>
                    <a:pt x="334" y="0"/>
                  </a:lnTo>
                  <a:cubicBezTo>
                    <a:pt x="109" y="145"/>
                    <a:pt x="26" y="362"/>
                    <a:pt x="0" y="605"/>
                  </a:cubicBezTo>
                  <a:cubicBezTo>
                    <a:pt x="171" y="442"/>
                    <a:pt x="289" y="234"/>
                    <a:pt x="3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5"/>
            <p:cNvSpPr/>
            <p:nvPr/>
          </p:nvSpPr>
          <p:spPr>
            <a:xfrm>
              <a:off x="3323500" y="1066850"/>
              <a:ext cx="14925" cy="8575"/>
            </a:xfrm>
            <a:custGeom>
              <a:avLst/>
              <a:gdLst/>
              <a:ahLst/>
              <a:cxnLst/>
              <a:rect l="l" t="t" r="r" b="b"/>
              <a:pathLst>
                <a:path w="597" h="343" extrusionOk="0">
                  <a:moveTo>
                    <a:pt x="0" y="0"/>
                  </a:moveTo>
                  <a:lnTo>
                    <a:pt x="0" y="0"/>
                  </a:lnTo>
                  <a:cubicBezTo>
                    <a:pt x="171" y="172"/>
                    <a:pt x="380" y="271"/>
                    <a:pt x="596" y="343"/>
                  </a:cubicBezTo>
                  <a:cubicBezTo>
                    <a:pt x="479" y="100"/>
                    <a:pt x="245" y="3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5"/>
            <p:cNvSpPr/>
            <p:nvPr/>
          </p:nvSpPr>
          <p:spPr>
            <a:xfrm>
              <a:off x="3730875" y="1131175"/>
              <a:ext cx="12875" cy="6525"/>
            </a:xfrm>
            <a:custGeom>
              <a:avLst/>
              <a:gdLst/>
              <a:ahLst/>
              <a:cxnLst/>
              <a:rect l="l" t="t" r="r" b="b"/>
              <a:pathLst>
                <a:path w="515" h="261" extrusionOk="0">
                  <a:moveTo>
                    <a:pt x="515" y="1"/>
                  </a:moveTo>
                  <a:cubicBezTo>
                    <a:pt x="326" y="46"/>
                    <a:pt x="155" y="129"/>
                    <a:pt x="1" y="254"/>
                  </a:cubicBezTo>
                  <a:cubicBezTo>
                    <a:pt x="34" y="258"/>
                    <a:pt x="67" y="260"/>
                    <a:pt x="99" y="260"/>
                  </a:cubicBezTo>
                  <a:cubicBezTo>
                    <a:pt x="281" y="260"/>
                    <a:pt x="432" y="192"/>
                    <a:pt x="5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5"/>
            <p:cNvSpPr/>
            <p:nvPr/>
          </p:nvSpPr>
          <p:spPr>
            <a:xfrm>
              <a:off x="4134425" y="397000"/>
              <a:ext cx="232350" cy="56325"/>
            </a:xfrm>
            <a:custGeom>
              <a:avLst/>
              <a:gdLst/>
              <a:ahLst/>
              <a:cxnLst/>
              <a:rect l="l" t="t" r="r" b="b"/>
              <a:pathLst>
                <a:path w="9294" h="2253" extrusionOk="0">
                  <a:moveTo>
                    <a:pt x="9169" y="0"/>
                  </a:moveTo>
                  <a:cubicBezTo>
                    <a:pt x="9074" y="0"/>
                    <a:pt x="9001" y="69"/>
                    <a:pt x="8923" y="102"/>
                  </a:cubicBezTo>
                  <a:cubicBezTo>
                    <a:pt x="8264" y="401"/>
                    <a:pt x="7596" y="681"/>
                    <a:pt x="6909" y="889"/>
                  </a:cubicBezTo>
                  <a:cubicBezTo>
                    <a:pt x="5637" y="1277"/>
                    <a:pt x="4345" y="1593"/>
                    <a:pt x="3027" y="1773"/>
                  </a:cubicBezTo>
                  <a:cubicBezTo>
                    <a:pt x="2105" y="1899"/>
                    <a:pt x="1193" y="2062"/>
                    <a:pt x="263" y="2090"/>
                  </a:cubicBezTo>
                  <a:cubicBezTo>
                    <a:pt x="239" y="2090"/>
                    <a:pt x="214" y="2089"/>
                    <a:pt x="189" y="2089"/>
                  </a:cubicBezTo>
                  <a:cubicBezTo>
                    <a:pt x="118" y="2089"/>
                    <a:pt x="47" y="2098"/>
                    <a:pt x="0" y="2170"/>
                  </a:cubicBezTo>
                  <a:cubicBezTo>
                    <a:pt x="72" y="2170"/>
                    <a:pt x="135" y="2181"/>
                    <a:pt x="172" y="2253"/>
                  </a:cubicBezTo>
                  <a:cubicBezTo>
                    <a:pt x="659" y="2207"/>
                    <a:pt x="1156" y="2144"/>
                    <a:pt x="1652" y="2099"/>
                  </a:cubicBezTo>
                  <a:cubicBezTo>
                    <a:pt x="2385" y="2027"/>
                    <a:pt x="3107" y="1890"/>
                    <a:pt x="3829" y="1782"/>
                  </a:cubicBezTo>
                  <a:cubicBezTo>
                    <a:pt x="4715" y="1639"/>
                    <a:pt x="5591" y="1411"/>
                    <a:pt x="6450" y="1151"/>
                  </a:cubicBezTo>
                  <a:cubicBezTo>
                    <a:pt x="7417" y="852"/>
                    <a:pt x="8381" y="536"/>
                    <a:pt x="9294" y="39"/>
                  </a:cubicBezTo>
                  <a:cubicBezTo>
                    <a:pt x="9248" y="11"/>
                    <a:pt x="9207" y="0"/>
                    <a:pt x="91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5"/>
            <p:cNvSpPr/>
            <p:nvPr/>
          </p:nvSpPr>
          <p:spPr>
            <a:xfrm>
              <a:off x="4021050" y="455575"/>
              <a:ext cx="50375" cy="2025"/>
            </a:xfrm>
            <a:custGeom>
              <a:avLst/>
              <a:gdLst/>
              <a:ahLst/>
              <a:cxnLst/>
              <a:rect l="l" t="t" r="r" b="b"/>
              <a:pathLst>
                <a:path w="2015" h="81" extrusionOk="0">
                  <a:moveTo>
                    <a:pt x="0" y="1"/>
                  </a:moveTo>
                  <a:cubicBezTo>
                    <a:pt x="54" y="81"/>
                    <a:pt x="137" y="81"/>
                    <a:pt x="217" y="81"/>
                  </a:cubicBezTo>
                  <a:lnTo>
                    <a:pt x="1797" y="81"/>
                  </a:lnTo>
                  <a:cubicBezTo>
                    <a:pt x="1880" y="81"/>
                    <a:pt x="1960" y="81"/>
                    <a:pt x="20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5"/>
            <p:cNvSpPr/>
            <p:nvPr/>
          </p:nvSpPr>
          <p:spPr>
            <a:xfrm>
              <a:off x="3828000" y="444800"/>
              <a:ext cx="29350" cy="2550"/>
            </a:xfrm>
            <a:custGeom>
              <a:avLst/>
              <a:gdLst/>
              <a:ahLst/>
              <a:cxnLst/>
              <a:rect l="l" t="t" r="r" b="b"/>
              <a:pathLst>
                <a:path w="1174" h="102" extrusionOk="0">
                  <a:moveTo>
                    <a:pt x="682" y="0"/>
                  </a:moveTo>
                  <a:cubicBezTo>
                    <a:pt x="506" y="0"/>
                    <a:pt x="328" y="22"/>
                    <a:pt x="153" y="22"/>
                  </a:cubicBezTo>
                  <a:cubicBezTo>
                    <a:pt x="102" y="22"/>
                    <a:pt x="51" y="20"/>
                    <a:pt x="0" y="15"/>
                  </a:cubicBezTo>
                  <a:lnTo>
                    <a:pt x="0" y="15"/>
                  </a:lnTo>
                  <a:cubicBezTo>
                    <a:pt x="162" y="85"/>
                    <a:pt x="328" y="102"/>
                    <a:pt x="496" y="102"/>
                  </a:cubicBezTo>
                  <a:cubicBezTo>
                    <a:pt x="657" y="102"/>
                    <a:pt x="819" y="86"/>
                    <a:pt x="980" y="86"/>
                  </a:cubicBezTo>
                  <a:cubicBezTo>
                    <a:pt x="1045" y="86"/>
                    <a:pt x="1109" y="88"/>
                    <a:pt x="1173" y="96"/>
                  </a:cubicBezTo>
                  <a:cubicBezTo>
                    <a:pt x="1013" y="20"/>
                    <a:pt x="848" y="0"/>
                    <a:pt x="6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5"/>
            <p:cNvSpPr/>
            <p:nvPr/>
          </p:nvSpPr>
          <p:spPr>
            <a:xfrm>
              <a:off x="3802700" y="444875"/>
              <a:ext cx="18975" cy="2475"/>
            </a:xfrm>
            <a:custGeom>
              <a:avLst/>
              <a:gdLst/>
              <a:ahLst/>
              <a:cxnLst/>
              <a:rect l="l" t="t" r="r" b="b"/>
              <a:pathLst>
                <a:path w="759" h="99" extrusionOk="0">
                  <a:moveTo>
                    <a:pt x="337" y="1"/>
                  </a:moveTo>
                  <a:cubicBezTo>
                    <a:pt x="221" y="1"/>
                    <a:pt x="107" y="19"/>
                    <a:pt x="0" y="93"/>
                  </a:cubicBezTo>
                  <a:cubicBezTo>
                    <a:pt x="42" y="85"/>
                    <a:pt x="84" y="83"/>
                    <a:pt x="126" y="83"/>
                  </a:cubicBezTo>
                  <a:cubicBezTo>
                    <a:pt x="231" y="83"/>
                    <a:pt x="335" y="99"/>
                    <a:pt x="439" y="99"/>
                  </a:cubicBezTo>
                  <a:cubicBezTo>
                    <a:pt x="548" y="99"/>
                    <a:pt x="655" y="82"/>
                    <a:pt x="759" y="12"/>
                  </a:cubicBezTo>
                  <a:lnTo>
                    <a:pt x="759" y="12"/>
                  </a:lnTo>
                  <a:cubicBezTo>
                    <a:pt x="729" y="15"/>
                    <a:pt x="699" y="17"/>
                    <a:pt x="669" y="17"/>
                  </a:cubicBezTo>
                  <a:cubicBezTo>
                    <a:pt x="559" y="17"/>
                    <a:pt x="447" y="1"/>
                    <a:pt x="3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
        <p:cNvGrpSpPr/>
        <p:nvPr/>
      </p:nvGrpSpPr>
      <p:grpSpPr>
        <a:xfrm>
          <a:off x="0" y="0"/>
          <a:ext cx="0" cy="0"/>
          <a:chOff x="0" y="0"/>
          <a:chExt cx="0" cy="0"/>
        </a:xfrm>
      </p:grpSpPr>
      <p:pic>
        <p:nvPicPr>
          <p:cNvPr id="26" name="Google Shape;26;p27"/>
          <p:cNvPicPr preferRelativeResize="0"/>
          <p:nvPr/>
        </p:nvPicPr>
        <p:blipFill rotWithShape="1">
          <a:blip r:embed="rId2">
            <a:alphaModFix amt="79000"/>
          </a:blip>
          <a:srcRect/>
          <a:stretch/>
        </p:blipFill>
        <p:spPr>
          <a:xfrm rot="3565589" flipH="1">
            <a:off x="5824129" y="1638846"/>
            <a:ext cx="5091265" cy="5665706"/>
          </a:xfrm>
          <a:prstGeom prst="rect">
            <a:avLst/>
          </a:prstGeom>
          <a:noFill/>
          <a:ln>
            <a:noFill/>
          </a:ln>
        </p:spPr>
      </p:pic>
      <p:pic>
        <p:nvPicPr>
          <p:cNvPr id="27" name="Google Shape;27;p27"/>
          <p:cNvPicPr preferRelativeResize="0"/>
          <p:nvPr/>
        </p:nvPicPr>
        <p:blipFill rotWithShape="1">
          <a:blip r:embed="rId3">
            <a:alphaModFix amt="41000"/>
          </a:blip>
          <a:srcRect/>
          <a:stretch/>
        </p:blipFill>
        <p:spPr>
          <a:xfrm rot="1140611">
            <a:off x="136728" y="-905871"/>
            <a:ext cx="8079793" cy="6085968"/>
          </a:xfrm>
          <a:prstGeom prst="rect">
            <a:avLst/>
          </a:prstGeom>
          <a:noFill/>
          <a:ln>
            <a:noFill/>
          </a:ln>
        </p:spPr>
      </p:pic>
      <p:pic>
        <p:nvPicPr>
          <p:cNvPr id="28" name="Google Shape;28;p27"/>
          <p:cNvPicPr preferRelativeResize="0"/>
          <p:nvPr/>
        </p:nvPicPr>
        <p:blipFill rotWithShape="1">
          <a:blip r:embed="rId4">
            <a:alphaModFix amt="79000"/>
          </a:blip>
          <a:srcRect/>
          <a:stretch/>
        </p:blipFill>
        <p:spPr>
          <a:xfrm rot="-3599999">
            <a:off x="7943273" y="3695894"/>
            <a:ext cx="2402701" cy="2125044"/>
          </a:xfrm>
          <a:prstGeom prst="rect">
            <a:avLst/>
          </a:prstGeom>
          <a:noFill/>
          <a:ln>
            <a:noFill/>
          </a:ln>
        </p:spPr>
      </p:pic>
      <p:pic>
        <p:nvPicPr>
          <p:cNvPr id="29" name="Google Shape;29;p27"/>
          <p:cNvPicPr preferRelativeResize="0"/>
          <p:nvPr/>
        </p:nvPicPr>
        <p:blipFill rotWithShape="1">
          <a:blip r:embed="rId5">
            <a:alphaModFix amt="79000"/>
          </a:blip>
          <a:srcRect/>
          <a:stretch/>
        </p:blipFill>
        <p:spPr>
          <a:xfrm rot="10800000" flipH="1">
            <a:off x="-988937" y="445024"/>
            <a:ext cx="2031026" cy="4728202"/>
          </a:xfrm>
          <a:prstGeom prst="rect">
            <a:avLst/>
          </a:prstGeom>
          <a:noFill/>
          <a:ln>
            <a:noFill/>
          </a:ln>
        </p:spPr>
      </p:pic>
      <p:pic>
        <p:nvPicPr>
          <p:cNvPr id="30" name="Google Shape;30;p27"/>
          <p:cNvPicPr preferRelativeResize="0"/>
          <p:nvPr/>
        </p:nvPicPr>
        <p:blipFill rotWithShape="1">
          <a:blip r:embed="rId6">
            <a:alphaModFix amt="57000"/>
          </a:blip>
          <a:srcRect/>
          <a:stretch/>
        </p:blipFill>
        <p:spPr>
          <a:xfrm rot="-2699998" flipH="1">
            <a:off x="7728910" y="-2402549"/>
            <a:ext cx="1848301" cy="5270949"/>
          </a:xfrm>
          <a:prstGeom prst="rect">
            <a:avLst/>
          </a:prstGeom>
          <a:noFill/>
          <a:ln>
            <a:noFill/>
          </a:ln>
        </p:spPr>
      </p:pic>
      <p:pic>
        <p:nvPicPr>
          <p:cNvPr id="31" name="Google Shape;31;p27"/>
          <p:cNvPicPr preferRelativeResize="0"/>
          <p:nvPr/>
        </p:nvPicPr>
        <p:blipFill rotWithShape="1">
          <a:blip r:embed="rId7">
            <a:alphaModFix amt="79000"/>
          </a:blip>
          <a:srcRect/>
          <a:stretch/>
        </p:blipFill>
        <p:spPr>
          <a:xfrm>
            <a:off x="-1140408" y="2552127"/>
            <a:ext cx="3711019" cy="4849199"/>
          </a:xfrm>
          <a:prstGeom prst="rect">
            <a:avLst/>
          </a:prstGeom>
          <a:noFill/>
          <a:ln>
            <a:noFill/>
          </a:ln>
        </p:spPr>
      </p:pic>
      <p:sp>
        <p:nvSpPr>
          <p:cNvPr id="32" name="Google Shape;32;p27"/>
          <p:cNvSpPr txBox="1">
            <a:spLocks noGrp="1"/>
          </p:cNvSpPr>
          <p:nvPr>
            <p:ph type="subTitle" idx="1"/>
          </p:nvPr>
        </p:nvSpPr>
        <p:spPr>
          <a:xfrm>
            <a:off x="2831700" y="1580175"/>
            <a:ext cx="3480600" cy="22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33" name="Google Shape;33;p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4" name="Google Shape;34;p27"/>
          <p:cNvPicPr preferRelativeResize="0"/>
          <p:nvPr/>
        </p:nvPicPr>
        <p:blipFill rotWithShape="1">
          <a:blip r:embed="rId8">
            <a:alphaModFix amt="79000"/>
          </a:blip>
          <a:srcRect/>
          <a:stretch/>
        </p:blipFill>
        <p:spPr>
          <a:xfrm rot="7654210" flipH="1">
            <a:off x="-1881852" y="-1889873"/>
            <a:ext cx="2851982" cy="4245599"/>
          </a:xfrm>
          <a:prstGeom prst="rect">
            <a:avLst/>
          </a:prstGeom>
          <a:noFill/>
          <a:ln>
            <a:noFill/>
          </a:ln>
        </p:spPr>
      </p:pic>
      <p:grpSp>
        <p:nvGrpSpPr>
          <p:cNvPr id="35" name="Google Shape;35;p27"/>
          <p:cNvGrpSpPr/>
          <p:nvPr/>
        </p:nvGrpSpPr>
        <p:grpSpPr>
          <a:xfrm rot="-1799973">
            <a:off x="7005220" y="-704466"/>
            <a:ext cx="5451616" cy="2478929"/>
            <a:chOff x="1006958" y="238102"/>
            <a:chExt cx="4651487" cy="2115099"/>
          </a:xfrm>
        </p:grpSpPr>
        <p:sp>
          <p:nvSpPr>
            <p:cNvPr id="36" name="Google Shape;36;p27"/>
            <p:cNvSpPr/>
            <p:nvPr/>
          </p:nvSpPr>
          <p:spPr>
            <a:xfrm>
              <a:off x="1006958" y="397451"/>
              <a:ext cx="1384165" cy="1765236"/>
            </a:xfrm>
            <a:custGeom>
              <a:avLst/>
              <a:gdLst/>
              <a:ahLst/>
              <a:cxnLst/>
              <a:rect l="l" t="t" r="r" b="b"/>
              <a:pathLst>
                <a:path w="66355" h="84623" extrusionOk="0">
                  <a:moveTo>
                    <a:pt x="54924" y="321"/>
                  </a:moveTo>
                  <a:cubicBezTo>
                    <a:pt x="58964" y="321"/>
                    <a:pt x="62715" y="2238"/>
                    <a:pt x="64431" y="5314"/>
                  </a:cubicBezTo>
                  <a:cubicBezTo>
                    <a:pt x="65848" y="7846"/>
                    <a:pt x="66021" y="11251"/>
                    <a:pt x="64918" y="14903"/>
                  </a:cubicBezTo>
                  <a:cubicBezTo>
                    <a:pt x="63350" y="20124"/>
                    <a:pt x="59691" y="25098"/>
                    <a:pt x="53741" y="30106"/>
                  </a:cubicBezTo>
                  <a:cubicBezTo>
                    <a:pt x="47760" y="35141"/>
                    <a:pt x="40936" y="39199"/>
                    <a:pt x="34200" y="43052"/>
                  </a:cubicBezTo>
                  <a:cubicBezTo>
                    <a:pt x="29251" y="34580"/>
                    <a:pt x="29332" y="23249"/>
                    <a:pt x="34392" y="14843"/>
                  </a:cubicBezTo>
                  <a:cubicBezTo>
                    <a:pt x="36136" y="11952"/>
                    <a:pt x="38478" y="9228"/>
                    <a:pt x="41571" y="6516"/>
                  </a:cubicBezTo>
                  <a:cubicBezTo>
                    <a:pt x="45617" y="2972"/>
                    <a:pt x="49389" y="988"/>
                    <a:pt x="53100" y="454"/>
                  </a:cubicBezTo>
                  <a:cubicBezTo>
                    <a:pt x="53709" y="368"/>
                    <a:pt x="54317" y="321"/>
                    <a:pt x="54924" y="321"/>
                  </a:cubicBezTo>
                  <a:close/>
                  <a:moveTo>
                    <a:pt x="54921" y="0"/>
                  </a:moveTo>
                  <a:cubicBezTo>
                    <a:pt x="54303" y="0"/>
                    <a:pt x="53679" y="44"/>
                    <a:pt x="53054" y="134"/>
                  </a:cubicBezTo>
                  <a:cubicBezTo>
                    <a:pt x="49275" y="675"/>
                    <a:pt x="45449" y="2685"/>
                    <a:pt x="41350" y="6276"/>
                  </a:cubicBezTo>
                  <a:cubicBezTo>
                    <a:pt x="38238" y="9000"/>
                    <a:pt x="35874" y="11751"/>
                    <a:pt x="34112" y="14676"/>
                  </a:cubicBezTo>
                  <a:cubicBezTo>
                    <a:pt x="28992" y="23175"/>
                    <a:pt x="28918" y="34639"/>
                    <a:pt x="33911" y="43212"/>
                  </a:cubicBezTo>
                  <a:cubicBezTo>
                    <a:pt x="33198" y="43621"/>
                    <a:pt x="32490" y="44028"/>
                    <a:pt x="31782" y="44428"/>
                  </a:cubicBezTo>
                  <a:cubicBezTo>
                    <a:pt x="28764" y="46144"/>
                    <a:pt x="25646" y="47920"/>
                    <a:pt x="22635" y="49750"/>
                  </a:cubicBezTo>
                  <a:cubicBezTo>
                    <a:pt x="16866" y="53254"/>
                    <a:pt x="10383" y="57668"/>
                    <a:pt x="6043" y="63811"/>
                  </a:cubicBezTo>
                  <a:cubicBezTo>
                    <a:pt x="1396" y="70381"/>
                    <a:pt x="1" y="78353"/>
                    <a:pt x="2404" y="84622"/>
                  </a:cubicBezTo>
                  <a:lnTo>
                    <a:pt x="2712" y="84502"/>
                  </a:lnTo>
                  <a:cubicBezTo>
                    <a:pt x="340" y="78332"/>
                    <a:pt x="1723" y="70481"/>
                    <a:pt x="6303" y="63997"/>
                  </a:cubicBezTo>
                  <a:cubicBezTo>
                    <a:pt x="10617" y="57908"/>
                    <a:pt x="17067" y="53516"/>
                    <a:pt x="22808" y="50022"/>
                  </a:cubicBezTo>
                  <a:cubicBezTo>
                    <a:pt x="25813" y="48200"/>
                    <a:pt x="28925" y="46425"/>
                    <a:pt x="31942" y="44715"/>
                  </a:cubicBezTo>
                  <a:cubicBezTo>
                    <a:pt x="39461" y="40435"/>
                    <a:pt x="47232" y="36015"/>
                    <a:pt x="53950" y="30360"/>
                  </a:cubicBezTo>
                  <a:cubicBezTo>
                    <a:pt x="59951" y="25305"/>
                    <a:pt x="63644" y="20278"/>
                    <a:pt x="65232" y="14996"/>
                  </a:cubicBezTo>
                  <a:cubicBezTo>
                    <a:pt x="66354" y="11258"/>
                    <a:pt x="66175" y="7766"/>
                    <a:pt x="64718" y="5154"/>
                  </a:cubicBezTo>
                  <a:cubicBezTo>
                    <a:pt x="62946" y="1975"/>
                    <a:pt x="59078" y="0"/>
                    <a:pt x="549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7"/>
            <p:cNvSpPr/>
            <p:nvPr/>
          </p:nvSpPr>
          <p:spPr>
            <a:xfrm>
              <a:off x="1125192" y="238102"/>
              <a:ext cx="1421922" cy="1951182"/>
            </a:xfrm>
            <a:custGeom>
              <a:avLst/>
              <a:gdLst/>
              <a:ahLst/>
              <a:cxnLst/>
              <a:rect l="l" t="t" r="r" b="b"/>
              <a:pathLst>
                <a:path w="68165" h="93537" extrusionOk="0">
                  <a:moveTo>
                    <a:pt x="49837" y="0"/>
                  </a:moveTo>
                  <a:cubicBezTo>
                    <a:pt x="46163" y="0"/>
                    <a:pt x="42286" y="855"/>
                    <a:pt x="38480" y="2538"/>
                  </a:cubicBezTo>
                  <a:cubicBezTo>
                    <a:pt x="28992" y="6738"/>
                    <a:pt x="21473" y="15585"/>
                    <a:pt x="18869" y="25627"/>
                  </a:cubicBezTo>
                  <a:cubicBezTo>
                    <a:pt x="16419" y="35035"/>
                    <a:pt x="18182" y="45531"/>
                    <a:pt x="23583" y="53710"/>
                  </a:cubicBezTo>
                  <a:lnTo>
                    <a:pt x="23858" y="53529"/>
                  </a:lnTo>
                  <a:cubicBezTo>
                    <a:pt x="18502" y="45430"/>
                    <a:pt x="16754" y="35027"/>
                    <a:pt x="19183" y="25707"/>
                  </a:cubicBezTo>
                  <a:cubicBezTo>
                    <a:pt x="21768" y="15766"/>
                    <a:pt x="29213" y="6999"/>
                    <a:pt x="38613" y="2839"/>
                  </a:cubicBezTo>
                  <a:cubicBezTo>
                    <a:pt x="42375" y="1171"/>
                    <a:pt x="46209" y="325"/>
                    <a:pt x="49840" y="325"/>
                  </a:cubicBezTo>
                  <a:cubicBezTo>
                    <a:pt x="52079" y="325"/>
                    <a:pt x="54241" y="647"/>
                    <a:pt x="56260" y="1296"/>
                  </a:cubicBezTo>
                  <a:cubicBezTo>
                    <a:pt x="62343" y="3259"/>
                    <a:pt x="66910" y="8387"/>
                    <a:pt x="67623" y="14069"/>
                  </a:cubicBezTo>
                  <a:cubicBezTo>
                    <a:pt x="67831" y="15726"/>
                    <a:pt x="67751" y="17575"/>
                    <a:pt x="67376" y="19711"/>
                  </a:cubicBezTo>
                  <a:cubicBezTo>
                    <a:pt x="66790" y="23063"/>
                    <a:pt x="65675" y="26287"/>
                    <a:pt x="64051" y="29292"/>
                  </a:cubicBezTo>
                  <a:cubicBezTo>
                    <a:pt x="58537" y="39528"/>
                    <a:pt x="47607" y="46117"/>
                    <a:pt x="38827" y="51405"/>
                  </a:cubicBezTo>
                  <a:cubicBezTo>
                    <a:pt x="37512" y="52200"/>
                    <a:pt x="36196" y="52989"/>
                    <a:pt x="34881" y="53783"/>
                  </a:cubicBezTo>
                  <a:lnTo>
                    <a:pt x="33620" y="54537"/>
                  </a:lnTo>
                  <a:cubicBezTo>
                    <a:pt x="32637" y="55131"/>
                    <a:pt x="31657" y="55726"/>
                    <a:pt x="30674" y="56314"/>
                  </a:cubicBezTo>
                  <a:cubicBezTo>
                    <a:pt x="29660" y="56927"/>
                    <a:pt x="28638" y="57541"/>
                    <a:pt x="27623" y="58156"/>
                  </a:cubicBezTo>
                  <a:lnTo>
                    <a:pt x="21287" y="61975"/>
                  </a:lnTo>
                  <a:cubicBezTo>
                    <a:pt x="15839" y="65260"/>
                    <a:pt x="9663" y="68986"/>
                    <a:pt x="5663" y="74520"/>
                  </a:cubicBezTo>
                  <a:cubicBezTo>
                    <a:pt x="2071" y="79488"/>
                    <a:pt x="1" y="87555"/>
                    <a:pt x="3934" y="93537"/>
                  </a:cubicBezTo>
                  <a:lnTo>
                    <a:pt x="4207" y="93363"/>
                  </a:lnTo>
                  <a:cubicBezTo>
                    <a:pt x="361" y="87507"/>
                    <a:pt x="2398" y="79589"/>
                    <a:pt x="5923" y="74714"/>
                  </a:cubicBezTo>
                  <a:cubicBezTo>
                    <a:pt x="9889" y="69226"/>
                    <a:pt x="16033" y="65521"/>
                    <a:pt x="21454" y="62249"/>
                  </a:cubicBezTo>
                  <a:lnTo>
                    <a:pt x="27790" y="58437"/>
                  </a:lnTo>
                  <a:cubicBezTo>
                    <a:pt x="28804" y="57822"/>
                    <a:pt x="29827" y="57208"/>
                    <a:pt x="30841" y="56594"/>
                  </a:cubicBezTo>
                  <a:cubicBezTo>
                    <a:pt x="31823" y="56006"/>
                    <a:pt x="32804" y="55411"/>
                    <a:pt x="33786" y="54817"/>
                  </a:cubicBezTo>
                  <a:lnTo>
                    <a:pt x="35047" y="54064"/>
                  </a:lnTo>
                  <a:cubicBezTo>
                    <a:pt x="36363" y="53269"/>
                    <a:pt x="37678" y="52481"/>
                    <a:pt x="38994" y="51686"/>
                  </a:cubicBezTo>
                  <a:cubicBezTo>
                    <a:pt x="47807" y="46372"/>
                    <a:pt x="58778" y="39762"/>
                    <a:pt x="64338" y="29446"/>
                  </a:cubicBezTo>
                  <a:cubicBezTo>
                    <a:pt x="65974" y="26407"/>
                    <a:pt x="67102" y="23156"/>
                    <a:pt x="67697" y="19764"/>
                  </a:cubicBezTo>
                  <a:cubicBezTo>
                    <a:pt x="68078" y="17594"/>
                    <a:pt x="68165" y="15718"/>
                    <a:pt x="67952" y="14029"/>
                  </a:cubicBezTo>
                  <a:cubicBezTo>
                    <a:pt x="67216" y="8226"/>
                    <a:pt x="62563" y="2986"/>
                    <a:pt x="56360" y="990"/>
                  </a:cubicBezTo>
                  <a:cubicBezTo>
                    <a:pt x="54307" y="328"/>
                    <a:pt x="52111" y="0"/>
                    <a:pt x="498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7"/>
            <p:cNvSpPr/>
            <p:nvPr/>
          </p:nvSpPr>
          <p:spPr>
            <a:xfrm>
              <a:off x="1700970" y="1451507"/>
              <a:ext cx="3777663" cy="890430"/>
            </a:xfrm>
            <a:custGeom>
              <a:avLst/>
              <a:gdLst/>
              <a:ahLst/>
              <a:cxnLst/>
              <a:rect l="l" t="t" r="r" b="b"/>
              <a:pathLst>
                <a:path w="181096" h="42686" extrusionOk="0">
                  <a:moveTo>
                    <a:pt x="209" y="0"/>
                  </a:moveTo>
                  <a:lnTo>
                    <a:pt x="0" y="253"/>
                  </a:lnTo>
                  <a:cubicBezTo>
                    <a:pt x="10684" y="9041"/>
                    <a:pt x="24245" y="13975"/>
                    <a:pt x="38178" y="14148"/>
                  </a:cubicBezTo>
                  <a:cubicBezTo>
                    <a:pt x="38444" y="14151"/>
                    <a:pt x="38711" y="14153"/>
                    <a:pt x="38977" y="14153"/>
                  </a:cubicBezTo>
                  <a:cubicBezTo>
                    <a:pt x="44132" y="14153"/>
                    <a:pt x="49406" y="13550"/>
                    <a:pt x="54504" y="12961"/>
                  </a:cubicBezTo>
                  <a:cubicBezTo>
                    <a:pt x="59546" y="12382"/>
                    <a:pt x="64679" y="11790"/>
                    <a:pt x="69754" y="11790"/>
                  </a:cubicBezTo>
                  <a:cubicBezTo>
                    <a:pt x="74343" y="11790"/>
                    <a:pt x="78886" y="12274"/>
                    <a:pt x="83274" y="13688"/>
                  </a:cubicBezTo>
                  <a:cubicBezTo>
                    <a:pt x="86940" y="14863"/>
                    <a:pt x="90432" y="16686"/>
                    <a:pt x="93803" y="18441"/>
                  </a:cubicBezTo>
                  <a:cubicBezTo>
                    <a:pt x="97135" y="20178"/>
                    <a:pt x="100574" y="21974"/>
                    <a:pt x="104198" y="23162"/>
                  </a:cubicBezTo>
                  <a:cubicBezTo>
                    <a:pt x="108945" y="24719"/>
                    <a:pt x="113910" y="25227"/>
                    <a:pt x="118938" y="25227"/>
                  </a:cubicBezTo>
                  <a:cubicBezTo>
                    <a:pt x="123765" y="25227"/>
                    <a:pt x="128650" y="24759"/>
                    <a:pt x="133457" y="24298"/>
                  </a:cubicBezTo>
                  <a:cubicBezTo>
                    <a:pt x="138199" y="23842"/>
                    <a:pt x="143010" y="23380"/>
                    <a:pt x="147746" y="23380"/>
                  </a:cubicBezTo>
                  <a:cubicBezTo>
                    <a:pt x="153972" y="23380"/>
                    <a:pt x="160067" y="24179"/>
                    <a:pt x="165700" y="26841"/>
                  </a:cubicBezTo>
                  <a:cubicBezTo>
                    <a:pt x="172443" y="30027"/>
                    <a:pt x="177944" y="35802"/>
                    <a:pt x="180795" y="42686"/>
                  </a:cubicBezTo>
                  <a:lnTo>
                    <a:pt x="181096" y="42558"/>
                  </a:lnTo>
                  <a:cubicBezTo>
                    <a:pt x="178212" y="35602"/>
                    <a:pt x="172656" y="29765"/>
                    <a:pt x="165839" y="26548"/>
                  </a:cubicBezTo>
                  <a:cubicBezTo>
                    <a:pt x="160148" y="23858"/>
                    <a:pt x="154007" y="23053"/>
                    <a:pt x="147741" y="23053"/>
                  </a:cubicBezTo>
                  <a:cubicBezTo>
                    <a:pt x="142994" y="23053"/>
                    <a:pt x="138175" y="23515"/>
                    <a:pt x="133424" y="23969"/>
                  </a:cubicBezTo>
                  <a:cubicBezTo>
                    <a:pt x="128623" y="24432"/>
                    <a:pt x="123740" y="24903"/>
                    <a:pt x="118919" y="24903"/>
                  </a:cubicBezTo>
                  <a:cubicBezTo>
                    <a:pt x="113925" y="24903"/>
                    <a:pt x="108998" y="24398"/>
                    <a:pt x="104299" y="22856"/>
                  </a:cubicBezTo>
                  <a:cubicBezTo>
                    <a:pt x="100700" y="21673"/>
                    <a:pt x="97268" y="19883"/>
                    <a:pt x="93957" y="18154"/>
                  </a:cubicBezTo>
                  <a:cubicBezTo>
                    <a:pt x="90571" y="16385"/>
                    <a:pt x="87067" y="14563"/>
                    <a:pt x="83375" y="13374"/>
                  </a:cubicBezTo>
                  <a:cubicBezTo>
                    <a:pt x="78950" y="11952"/>
                    <a:pt x="74379" y="11466"/>
                    <a:pt x="69764" y="11466"/>
                  </a:cubicBezTo>
                  <a:cubicBezTo>
                    <a:pt x="64671" y="11466"/>
                    <a:pt x="59526" y="12058"/>
                    <a:pt x="54470" y="12640"/>
                  </a:cubicBezTo>
                  <a:cubicBezTo>
                    <a:pt x="49376" y="13224"/>
                    <a:pt x="44119" y="13833"/>
                    <a:pt x="38976" y="13833"/>
                  </a:cubicBezTo>
                  <a:cubicBezTo>
                    <a:pt x="38712" y="13833"/>
                    <a:pt x="38449" y="13831"/>
                    <a:pt x="38186" y="13828"/>
                  </a:cubicBezTo>
                  <a:cubicBezTo>
                    <a:pt x="24325" y="13655"/>
                    <a:pt x="10831" y="8746"/>
                    <a:pt x="2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7"/>
            <p:cNvSpPr/>
            <p:nvPr/>
          </p:nvSpPr>
          <p:spPr>
            <a:xfrm>
              <a:off x="1825775" y="1376432"/>
              <a:ext cx="3832670" cy="976769"/>
            </a:xfrm>
            <a:custGeom>
              <a:avLst/>
              <a:gdLst/>
              <a:ahLst/>
              <a:cxnLst/>
              <a:rect l="l" t="t" r="r" b="b"/>
              <a:pathLst>
                <a:path w="183733" h="46825" extrusionOk="0">
                  <a:moveTo>
                    <a:pt x="241" y="0"/>
                  </a:moveTo>
                  <a:lnTo>
                    <a:pt x="1" y="221"/>
                  </a:lnTo>
                  <a:cubicBezTo>
                    <a:pt x="5595" y="6271"/>
                    <a:pt x="14362" y="10142"/>
                    <a:pt x="24691" y="11111"/>
                  </a:cubicBezTo>
                  <a:cubicBezTo>
                    <a:pt x="26820" y="11313"/>
                    <a:pt x="28959" y="11398"/>
                    <a:pt x="31102" y="11398"/>
                  </a:cubicBezTo>
                  <a:cubicBezTo>
                    <a:pt x="36954" y="11398"/>
                    <a:pt x="42825" y="10764"/>
                    <a:pt x="48555" y="10142"/>
                  </a:cubicBezTo>
                  <a:cubicBezTo>
                    <a:pt x="50617" y="9922"/>
                    <a:pt x="52761" y="9689"/>
                    <a:pt x="54863" y="9488"/>
                  </a:cubicBezTo>
                  <a:cubicBezTo>
                    <a:pt x="58357" y="9162"/>
                    <a:pt x="62064" y="8903"/>
                    <a:pt x="65845" y="8903"/>
                  </a:cubicBezTo>
                  <a:cubicBezTo>
                    <a:pt x="72129" y="8903"/>
                    <a:pt x="78615" y="9619"/>
                    <a:pt x="84656" y="11932"/>
                  </a:cubicBezTo>
                  <a:cubicBezTo>
                    <a:pt x="87553" y="13041"/>
                    <a:pt x="90372" y="14523"/>
                    <a:pt x="93088" y="15959"/>
                  </a:cubicBezTo>
                  <a:cubicBezTo>
                    <a:pt x="97047" y="18042"/>
                    <a:pt x="101133" y="20205"/>
                    <a:pt x="105561" y="21239"/>
                  </a:cubicBezTo>
                  <a:cubicBezTo>
                    <a:pt x="107934" y="21794"/>
                    <a:pt x="110335" y="22015"/>
                    <a:pt x="112745" y="22015"/>
                  </a:cubicBezTo>
                  <a:cubicBezTo>
                    <a:pt x="117530" y="22015"/>
                    <a:pt x="122352" y="21144"/>
                    <a:pt x="127067" y="20292"/>
                  </a:cubicBezTo>
                  <a:cubicBezTo>
                    <a:pt x="131259" y="19531"/>
                    <a:pt x="135600" y="18749"/>
                    <a:pt x="139866" y="18582"/>
                  </a:cubicBezTo>
                  <a:cubicBezTo>
                    <a:pt x="140397" y="18561"/>
                    <a:pt x="140929" y="18551"/>
                    <a:pt x="141460" y="18551"/>
                  </a:cubicBezTo>
                  <a:cubicBezTo>
                    <a:pt x="159323" y="18551"/>
                    <a:pt x="176786" y="30225"/>
                    <a:pt x="183433" y="46825"/>
                  </a:cubicBezTo>
                  <a:lnTo>
                    <a:pt x="183732" y="46705"/>
                  </a:lnTo>
                  <a:cubicBezTo>
                    <a:pt x="177043" y="29987"/>
                    <a:pt x="159466" y="18223"/>
                    <a:pt x="141474" y="18223"/>
                  </a:cubicBezTo>
                  <a:cubicBezTo>
                    <a:pt x="140934" y="18223"/>
                    <a:pt x="140394" y="18234"/>
                    <a:pt x="139853" y="18255"/>
                  </a:cubicBezTo>
                  <a:cubicBezTo>
                    <a:pt x="135567" y="18422"/>
                    <a:pt x="131213" y="19210"/>
                    <a:pt x="127013" y="19971"/>
                  </a:cubicBezTo>
                  <a:cubicBezTo>
                    <a:pt x="122316" y="20820"/>
                    <a:pt x="117512" y="21686"/>
                    <a:pt x="112754" y="21686"/>
                  </a:cubicBezTo>
                  <a:cubicBezTo>
                    <a:pt x="110363" y="21686"/>
                    <a:pt x="107984" y="21468"/>
                    <a:pt x="105635" y="20918"/>
                  </a:cubicBezTo>
                  <a:cubicBezTo>
                    <a:pt x="101254" y="19898"/>
                    <a:pt x="97182" y="17747"/>
                    <a:pt x="93242" y="15664"/>
                  </a:cubicBezTo>
                  <a:cubicBezTo>
                    <a:pt x="90511" y="14228"/>
                    <a:pt x="87694" y="12740"/>
                    <a:pt x="84776" y="11624"/>
                  </a:cubicBezTo>
                  <a:cubicBezTo>
                    <a:pt x="78695" y="9298"/>
                    <a:pt x="72176" y="8578"/>
                    <a:pt x="65863" y="8578"/>
                  </a:cubicBezTo>
                  <a:cubicBezTo>
                    <a:pt x="62064" y="8578"/>
                    <a:pt x="58340" y="8839"/>
                    <a:pt x="54830" y="9168"/>
                  </a:cubicBezTo>
                  <a:cubicBezTo>
                    <a:pt x="52727" y="9362"/>
                    <a:pt x="50583" y="9596"/>
                    <a:pt x="48514" y="9822"/>
                  </a:cubicBezTo>
                  <a:cubicBezTo>
                    <a:pt x="42789" y="10439"/>
                    <a:pt x="36920" y="11074"/>
                    <a:pt x="31073" y="11074"/>
                  </a:cubicBezTo>
                  <a:cubicBezTo>
                    <a:pt x="28949" y="11074"/>
                    <a:pt x="26828" y="10990"/>
                    <a:pt x="24718" y="10791"/>
                  </a:cubicBezTo>
                  <a:cubicBezTo>
                    <a:pt x="14469" y="9822"/>
                    <a:pt x="5776" y="5990"/>
                    <a:pt x="24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0" name="Google Shape;40;p27"/>
          <p:cNvPicPr preferRelativeResize="0"/>
          <p:nvPr/>
        </p:nvPicPr>
        <p:blipFill rotWithShape="1">
          <a:blip r:embed="rId9">
            <a:alphaModFix amt="79000"/>
          </a:blip>
          <a:srcRect/>
          <a:stretch/>
        </p:blipFill>
        <p:spPr>
          <a:xfrm flipH="1">
            <a:off x="-543210" y="1017725"/>
            <a:ext cx="2516620" cy="4245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41"/>
        <p:cNvGrpSpPr/>
        <p:nvPr/>
      </p:nvGrpSpPr>
      <p:grpSpPr>
        <a:xfrm>
          <a:off x="0" y="0"/>
          <a:ext cx="0" cy="0"/>
          <a:chOff x="0" y="0"/>
          <a:chExt cx="0" cy="0"/>
        </a:xfrm>
      </p:grpSpPr>
      <p:pic>
        <p:nvPicPr>
          <p:cNvPr id="42" name="Google Shape;42;p28"/>
          <p:cNvPicPr preferRelativeResize="0"/>
          <p:nvPr/>
        </p:nvPicPr>
        <p:blipFill rotWithShape="1">
          <a:blip r:embed="rId2">
            <a:alphaModFix amt="73000"/>
          </a:blip>
          <a:srcRect/>
          <a:stretch/>
        </p:blipFill>
        <p:spPr>
          <a:xfrm>
            <a:off x="-880637" y="-922400"/>
            <a:ext cx="6297576" cy="5966125"/>
          </a:xfrm>
          <a:prstGeom prst="rect">
            <a:avLst/>
          </a:prstGeom>
          <a:noFill/>
          <a:ln>
            <a:noFill/>
          </a:ln>
        </p:spPr>
      </p:pic>
      <p:pic>
        <p:nvPicPr>
          <p:cNvPr id="43" name="Google Shape;43;p28"/>
          <p:cNvPicPr preferRelativeResize="0"/>
          <p:nvPr/>
        </p:nvPicPr>
        <p:blipFill rotWithShape="1">
          <a:blip r:embed="rId3">
            <a:alphaModFix amt="82000"/>
          </a:blip>
          <a:srcRect/>
          <a:stretch/>
        </p:blipFill>
        <p:spPr>
          <a:xfrm rot="-3120762" flipH="1">
            <a:off x="3273261" y="3085075"/>
            <a:ext cx="3768483" cy="4245598"/>
          </a:xfrm>
          <a:prstGeom prst="rect">
            <a:avLst/>
          </a:prstGeom>
          <a:noFill/>
          <a:ln>
            <a:noFill/>
          </a:ln>
        </p:spPr>
      </p:pic>
      <p:pic>
        <p:nvPicPr>
          <p:cNvPr id="44" name="Google Shape;44;p28"/>
          <p:cNvPicPr preferRelativeResize="0"/>
          <p:nvPr/>
        </p:nvPicPr>
        <p:blipFill rotWithShape="1">
          <a:blip r:embed="rId2">
            <a:alphaModFix amt="73000"/>
          </a:blip>
          <a:srcRect/>
          <a:stretch/>
        </p:blipFill>
        <p:spPr>
          <a:xfrm>
            <a:off x="3328226" y="-1006750"/>
            <a:ext cx="6297576" cy="5966125"/>
          </a:xfrm>
          <a:prstGeom prst="rect">
            <a:avLst/>
          </a:prstGeom>
          <a:noFill/>
          <a:ln>
            <a:noFill/>
          </a:ln>
        </p:spPr>
      </p:pic>
      <p:pic>
        <p:nvPicPr>
          <p:cNvPr id="45" name="Google Shape;45;p28"/>
          <p:cNvPicPr preferRelativeResize="0"/>
          <p:nvPr/>
        </p:nvPicPr>
        <p:blipFill rotWithShape="1">
          <a:blip r:embed="rId4">
            <a:alphaModFix amt="49000"/>
          </a:blip>
          <a:srcRect/>
          <a:stretch/>
        </p:blipFill>
        <p:spPr>
          <a:xfrm rot="-4052003">
            <a:off x="4388940" y="2833526"/>
            <a:ext cx="4480777" cy="5855051"/>
          </a:xfrm>
          <a:prstGeom prst="rect">
            <a:avLst/>
          </a:prstGeom>
          <a:noFill/>
          <a:ln>
            <a:noFill/>
          </a:ln>
        </p:spPr>
      </p:pic>
      <p:pic>
        <p:nvPicPr>
          <p:cNvPr id="46" name="Google Shape;46;p28"/>
          <p:cNvPicPr preferRelativeResize="0"/>
          <p:nvPr/>
        </p:nvPicPr>
        <p:blipFill rotWithShape="1">
          <a:blip r:embed="rId5">
            <a:alphaModFix amt="79000"/>
          </a:blip>
          <a:srcRect/>
          <a:stretch/>
        </p:blipFill>
        <p:spPr>
          <a:xfrm rot="6321809" flipH="1">
            <a:off x="-48442" y="1998512"/>
            <a:ext cx="2156560" cy="5020423"/>
          </a:xfrm>
          <a:prstGeom prst="rect">
            <a:avLst/>
          </a:prstGeom>
          <a:noFill/>
          <a:ln>
            <a:noFill/>
          </a:ln>
        </p:spPr>
      </p:pic>
      <p:pic>
        <p:nvPicPr>
          <p:cNvPr id="47" name="Google Shape;47;p28"/>
          <p:cNvPicPr preferRelativeResize="0"/>
          <p:nvPr/>
        </p:nvPicPr>
        <p:blipFill rotWithShape="1">
          <a:blip r:embed="rId3">
            <a:alphaModFix amt="82000"/>
          </a:blip>
          <a:srcRect/>
          <a:stretch/>
        </p:blipFill>
        <p:spPr>
          <a:xfrm rot="-9903264" flipH="1">
            <a:off x="6510256" y="-476058"/>
            <a:ext cx="4829165" cy="5440571"/>
          </a:xfrm>
          <a:prstGeom prst="rect">
            <a:avLst/>
          </a:prstGeom>
          <a:noFill/>
          <a:ln>
            <a:noFill/>
          </a:ln>
        </p:spPr>
      </p:pic>
      <p:pic>
        <p:nvPicPr>
          <p:cNvPr id="48" name="Google Shape;48;p28"/>
          <p:cNvPicPr preferRelativeResize="0"/>
          <p:nvPr/>
        </p:nvPicPr>
        <p:blipFill rotWithShape="1">
          <a:blip r:embed="rId6">
            <a:alphaModFix amt="79000"/>
          </a:blip>
          <a:srcRect/>
          <a:stretch/>
        </p:blipFill>
        <p:spPr>
          <a:xfrm>
            <a:off x="7076501" y="2129800"/>
            <a:ext cx="3114322" cy="4245597"/>
          </a:xfrm>
          <a:prstGeom prst="rect">
            <a:avLst/>
          </a:prstGeom>
          <a:noFill/>
          <a:ln>
            <a:noFill/>
          </a:ln>
        </p:spPr>
      </p:pic>
      <p:sp>
        <p:nvSpPr>
          <p:cNvPr id="49" name="Google Shape;49;p28"/>
          <p:cNvSpPr txBox="1">
            <a:spLocks noGrp="1"/>
          </p:cNvSpPr>
          <p:nvPr>
            <p:ph type="title"/>
          </p:nvPr>
        </p:nvSpPr>
        <p:spPr>
          <a:xfrm>
            <a:off x="4831513" y="1831995"/>
            <a:ext cx="32910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1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0" name="Google Shape;50;p28"/>
          <p:cNvSpPr txBox="1">
            <a:spLocks noGrp="1"/>
          </p:cNvSpPr>
          <p:nvPr>
            <p:ph type="title" idx="2"/>
          </p:nvPr>
        </p:nvSpPr>
        <p:spPr>
          <a:xfrm>
            <a:off x="1021488" y="1814855"/>
            <a:ext cx="2765700" cy="15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10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1" name="Google Shape;51;p28"/>
          <p:cNvSpPr txBox="1">
            <a:spLocks noGrp="1"/>
          </p:cNvSpPr>
          <p:nvPr>
            <p:ph type="subTitle" idx="1"/>
          </p:nvPr>
        </p:nvSpPr>
        <p:spPr>
          <a:xfrm>
            <a:off x="4959913" y="2732805"/>
            <a:ext cx="3034200" cy="57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2" name="Google Shape;52;p28"/>
          <p:cNvSpPr/>
          <p:nvPr/>
        </p:nvSpPr>
        <p:spPr>
          <a:xfrm>
            <a:off x="320850" y="338100"/>
            <a:ext cx="8502300" cy="446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 name="Google Shape;53;p28"/>
          <p:cNvPicPr preferRelativeResize="0"/>
          <p:nvPr/>
        </p:nvPicPr>
        <p:blipFill rotWithShape="1">
          <a:blip r:embed="rId7">
            <a:alphaModFix/>
          </a:blip>
          <a:srcRect/>
          <a:stretch/>
        </p:blipFill>
        <p:spPr>
          <a:xfrm rot="9175861" flipH="1">
            <a:off x="6939689" y="-1238662"/>
            <a:ext cx="2126069" cy="3756799"/>
          </a:xfrm>
          <a:prstGeom prst="rect">
            <a:avLst/>
          </a:prstGeom>
          <a:noFill/>
          <a:ln>
            <a:noFill/>
          </a:ln>
        </p:spPr>
      </p:pic>
      <p:grpSp>
        <p:nvGrpSpPr>
          <p:cNvPr id="54" name="Google Shape;54;p28"/>
          <p:cNvGrpSpPr/>
          <p:nvPr/>
        </p:nvGrpSpPr>
        <p:grpSpPr>
          <a:xfrm rot="-1826765">
            <a:off x="6582608" y="2571961"/>
            <a:ext cx="5482897" cy="2493153"/>
            <a:chOff x="1006958" y="238102"/>
            <a:chExt cx="4651487" cy="2115099"/>
          </a:xfrm>
        </p:grpSpPr>
        <p:sp>
          <p:nvSpPr>
            <p:cNvPr id="55" name="Google Shape;55;p28"/>
            <p:cNvSpPr/>
            <p:nvPr/>
          </p:nvSpPr>
          <p:spPr>
            <a:xfrm>
              <a:off x="1006958" y="397451"/>
              <a:ext cx="1384165" cy="1765236"/>
            </a:xfrm>
            <a:custGeom>
              <a:avLst/>
              <a:gdLst/>
              <a:ahLst/>
              <a:cxnLst/>
              <a:rect l="l" t="t" r="r" b="b"/>
              <a:pathLst>
                <a:path w="66355" h="84623" extrusionOk="0">
                  <a:moveTo>
                    <a:pt x="54924" y="321"/>
                  </a:moveTo>
                  <a:cubicBezTo>
                    <a:pt x="58964" y="321"/>
                    <a:pt x="62715" y="2238"/>
                    <a:pt x="64431" y="5314"/>
                  </a:cubicBezTo>
                  <a:cubicBezTo>
                    <a:pt x="65848" y="7846"/>
                    <a:pt x="66021" y="11251"/>
                    <a:pt x="64918" y="14903"/>
                  </a:cubicBezTo>
                  <a:cubicBezTo>
                    <a:pt x="63350" y="20124"/>
                    <a:pt x="59691" y="25098"/>
                    <a:pt x="53741" y="30106"/>
                  </a:cubicBezTo>
                  <a:cubicBezTo>
                    <a:pt x="47760" y="35141"/>
                    <a:pt x="40936" y="39199"/>
                    <a:pt x="34200" y="43052"/>
                  </a:cubicBezTo>
                  <a:cubicBezTo>
                    <a:pt x="29251" y="34580"/>
                    <a:pt x="29332" y="23249"/>
                    <a:pt x="34392" y="14843"/>
                  </a:cubicBezTo>
                  <a:cubicBezTo>
                    <a:pt x="36136" y="11952"/>
                    <a:pt x="38478" y="9228"/>
                    <a:pt x="41571" y="6516"/>
                  </a:cubicBezTo>
                  <a:cubicBezTo>
                    <a:pt x="45617" y="2972"/>
                    <a:pt x="49389" y="988"/>
                    <a:pt x="53100" y="454"/>
                  </a:cubicBezTo>
                  <a:cubicBezTo>
                    <a:pt x="53709" y="368"/>
                    <a:pt x="54317" y="321"/>
                    <a:pt x="54924" y="321"/>
                  </a:cubicBezTo>
                  <a:close/>
                  <a:moveTo>
                    <a:pt x="54921" y="0"/>
                  </a:moveTo>
                  <a:cubicBezTo>
                    <a:pt x="54303" y="0"/>
                    <a:pt x="53679" y="44"/>
                    <a:pt x="53054" y="134"/>
                  </a:cubicBezTo>
                  <a:cubicBezTo>
                    <a:pt x="49275" y="675"/>
                    <a:pt x="45449" y="2685"/>
                    <a:pt x="41350" y="6276"/>
                  </a:cubicBezTo>
                  <a:cubicBezTo>
                    <a:pt x="38238" y="9000"/>
                    <a:pt x="35874" y="11751"/>
                    <a:pt x="34112" y="14676"/>
                  </a:cubicBezTo>
                  <a:cubicBezTo>
                    <a:pt x="28992" y="23175"/>
                    <a:pt x="28918" y="34639"/>
                    <a:pt x="33911" y="43212"/>
                  </a:cubicBezTo>
                  <a:cubicBezTo>
                    <a:pt x="33198" y="43621"/>
                    <a:pt x="32490" y="44028"/>
                    <a:pt x="31782" y="44428"/>
                  </a:cubicBezTo>
                  <a:cubicBezTo>
                    <a:pt x="28764" y="46144"/>
                    <a:pt x="25646" y="47920"/>
                    <a:pt x="22635" y="49750"/>
                  </a:cubicBezTo>
                  <a:cubicBezTo>
                    <a:pt x="16866" y="53254"/>
                    <a:pt x="10383" y="57668"/>
                    <a:pt x="6043" y="63811"/>
                  </a:cubicBezTo>
                  <a:cubicBezTo>
                    <a:pt x="1396" y="70381"/>
                    <a:pt x="1" y="78353"/>
                    <a:pt x="2404" y="84622"/>
                  </a:cubicBezTo>
                  <a:lnTo>
                    <a:pt x="2712" y="84502"/>
                  </a:lnTo>
                  <a:cubicBezTo>
                    <a:pt x="340" y="78332"/>
                    <a:pt x="1723" y="70481"/>
                    <a:pt x="6303" y="63997"/>
                  </a:cubicBezTo>
                  <a:cubicBezTo>
                    <a:pt x="10617" y="57908"/>
                    <a:pt x="17067" y="53516"/>
                    <a:pt x="22808" y="50022"/>
                  </a:cubicBezTo>
                  <a:cubicBezTo>
                    <a:pt x="25813" y="48200"/>
                    <a:pt x="28925" y="46425"/>
                    <a:pt x="31942" y="44715"/>
                  </a:cubicBezTo>
                  <a:cubicBezTo>
                    <a:pt x="39461" y="40435"/>
                    <a:pt x="47232" y="36015"/>
                    <a:pt x="53950" y="30360"/>
                  </a:cubicBezTo>
                  <a:cubicBezTo>
                    <a:pt x="59951" y="25305"/>
                    <a:pt x="63644" y="20278"/>
                    <a:pt x="65232" y="14996"/>
                  </a:cubicBezTo>
                  <a:cubicBezTo>
                    <a:pt x="66354" y="11258"/>
                    <a:pt x="66175" y="7766"/>
                    <a:pt x="64718" y="5154"/>
                  </a:cubicBezTo>
                  <a:cubicBezTo>
                    <a:pt x="62946" y="1975"/>
                    <a:pt x="59078" y="0"/>
                    <a:pt x="549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8"/>
            <p:cNvSpPr/>
            <p:nvPr/>
          </p:nvSpPr>
          <p:spPr>
            <a:xfrm>
              <a:off x="1125192" y="238102"/>
              <a:ext cx="1421922" cy="1951182"/>
            </a:xfrm>
            <a:custGeom>
              <a:avLst/>
              <a:gdLst/>
              <a:ahLst/>
              <a:cxnLst/>
              <a:rect l="l" t="t" r="r" b="b"/>
              <a:pathLst>
                <a:path w="68165" h="93537" extrusionOk="0">
                  <a:moveTo>
                    <a:pt x="49837" y="0"/>
                  </a:moveTo>
                  <a:cubicBezTo>
                    <a:pt x="46163" y="0"/>
                    <a:pt x="42286" y="855"/>
                    <a:pt x="38480" y="2538"/>
                  </a:cubicBezTo>
                  <a:cubicBezTo>
                    <a:pt x="28992" y="6738"/>
                    <a:pt x="21473" y="15585"/>
                    <a:pt x="18869" y="25627"/>
                  </a:cubicBezTo>
                  <a:cubicBezTo>
                    <a:pt x="16419" y="35035"/>
                    <a:pt x="18182" y="45531"/>
                    <a:pt x="23583" y="53710"/>
                  </a:cubicBezTo>
                  <a:lnTo>
                    <a:pt x="23858" y="53529"/>
                  </a:lnTo>
                  <a:cubicBezTo>
                    <a:pt x="18502" y="45430"/>
                    <a:pt x="16754" y="35027"/>
                    <a:pt x="19183" y="25707"/>
                  </a:cubicBezTo>
                  <a:cubicBezTo>
                    <a:pt x="21768" y="15766"/>
                    <a:pt x="29213" y="6999"/>
                    <a:pt x="38613" y="2839"/>
                  </a:cubicBezTo>
                  <a:cubicBezTo>
                    <a:pt x="42375" y="1171"/>
                    <a:pt x="46209" y="325"/>
                    <a:pt x="49840" y="325"/>
                  </a:cubicBezTo>
                  <a:cubicBezTo>
                    <a:pt x="52079" y="325"/>
                    <a:pt x="54241" y="647"/>
                    <a:pt x="56260" y="1296"/>
                  </a:cubicBezTo>
                  <a:cubicBezTo>
                    <a:pt x="62343" y="3259"/>
                    <a:pt x="66910" y="8387"/>
                    <a:pt x="67623" y="14069"/>
                  </a:cubicBezTo>
                  <a:cubicBezTo>
                    <a:pt x="67831" y="15726"/>
                    <a:pt x="67751" y="17575"/>
                    <a:pt x="67376" y="19711"/>
                  </a:cubicBezTo>
                  <a:cubicBezTo>
                    <a:pt x="66790" y="23063"/>
                    <a:pt x="65675" y="26287"/>
                    <a:pt x="64051" y="29292"/>
                  </a:cubicBezTo>
                  <a:cubicBezTo>
                    <a:pt x="58537" y="39528"/>
                    <a:pt x="47607" y="46117"/>
                    <a:pt x="38827" y="51405"/>
                  </a:cubicBezTo>
                  <a:cubicBezTo>
                    <a:pt x="37512" y="52200"/>
                    <a:pt x="36196" y="52989"/>
                    <a:pt x="34881" y="53783"/>
                  </a:cubicBezTo>
                  <a:lnTo>
                    <a:pt x="33620" y="54537"/>
                  </a:lnTo>
                  <a:cubicBezTo>
                    <a:pt x="32637" y="55131"/>
                    <a:pt x="31657" y="55726"/>
                    <a:pt x="30674" y="56314"/>
                  </a:cubicBezTo>
                  <a:cubicBezTo>
                    <a:pt x="29660" y="56927"/>
                    <a:pt x="28638" y="57541"/>
                    <a:pt x="27623" y="58156"/>
                  </a:cubicBezTo>
                  <a:lnTo>
                    <a:pt x="21287" y="61975"/>
                  </a:lnTo>
                  <a:cubicBezTo>
                    <a:pt x="15839" y="65260"/>
                    <a:pt x="9663" y="68986"/>
                    <a:pt x="5663" y="74520"/>
                  </a:cubicBezTo>
                  <a:cubicBezTo>
                    <a:pt x="2071" y="79488"/>
                    <a:pt x="1" y="87555"/>
                    <a:pt x="3934" y="93537"/>
                  </a:cubicBezTo>
                  <a:lnTo>
                    <a:pt x="4207" y="93363"/>
                  </a:lnTo>
                  <a:cubicBezTo>
                    <a:pt x="361" y="87507"/>
                    <a:pt x="2398" y="79589"/>
                    <a:pt x="5923" y="74714"/>
                  </a:cubicBezTo>
                  <a:cubicBezTo>
                    <a:pt x="9889" y="69226"/>
                    <a:pt x="16033" y="65521"/>
                    <a:pt x="21454" y="62249"/>
                  </a:cubicBezTo>
                  <a:lnTo>
                    <a:pt x="27790" y="58437"/>
                  </a:lnTo>
                  <a:cubicBezTo>
                    <a:pt x="28804" y="57822"/>
                    <a:pt x="29827" y="57208"/>
                    <a:pt x="30841" y="56594"/>
                  </a:cubicBezTo>
                  <a:cubicBezTo>
                    <a:pt x="31823" y="56006"/>
                    <a:pt x="32804" y="55411"/>
                    <a:pt x="33786" y="54817"/>
                  </a:cubicBezTo>
                  <a:lnTo>
                    <a:pt x="35047" y="54064"/>
                  </a:lnTo>
                  <a:cubicBezTo>
                    <a:pt x="36363" y="53269"/>
                    <a:pt x="37678" y="52481"/>
                    <a:pt x="38994" y="51686"/>
                  </a:cubicBezTo>
                  <a:cubicBezTo>
                    <a:pt x="47807" y="46372"/>
                    <a:pt x="58778" y="39762"/>
                    <a:pt x="64338" y="29446"/>
                  </a:cubicBezTo>
                  <a:cubicBezTo>
                    <a:pt x="65974" y="26407"/>
                    <a:pt x="67102" y="23156"/>
                    <a:pt x="67697" y="19764"/>
                  </a:cubicBezTo>
                  <a:cubicBezTo>
                    <a:pt x="68078" y="17594"/>
                    <a:pt x="68165" y="15718"/>
                    <a:pt x="67952" y="14029"/>
                  </a:cubicBezTo>
                  <a:cubicBezTo>
                    <a:pt x="67216" y="8226"/>
                    <a:pt x="62563" y="2986"/>
                    <a:pt x="56360" y="990"/>
                  </a:cubicBezTo>
                  <a:cubicBezTo>
                    <a:pt x="54307" y="328"/>
                    <a:pt x="52111" y="0"/>
                    <a:pt x="498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8"/>
            <p:cNvSpPr/>
            <p:nvPr/>
          </p:nvSpPr>
          <p:spPr>
            <a:xfrm>
              <a:off x="1700970" y="1451507"/>
              <a:ext cx="3777663" cy="890430"/>
            </a:xfrm>
            <a:custGeom>
              <a:avLst/>
              <a:gdLst/>
              <a:ahLst/>
              <a:cxnLst/>
              <a:rect l="l" t="t" r="r" b="b"/>
              <a:pathLst>
                <a:path w="181096" h="42686" extrusionOk="0">
                  <a:moveTo>
                    <a:pt x="209" y="0"/>
                  </a:moveTo>
                  <a:lnTo>
                    <a:pt x="0" y="253"/>
                  </a:lnTo>
                  <a:cubicBezTo>
                    <a:pt x="10684" y="9041"/>
                    <a:pt x="24245" y="13975"/>
                    <a:pt x="38178" y="14148"/>
                  </a:cubicBezTo>
                  <a:cubicBezTo>
                    <a:pt x="38444" y="14151"/>
                    <a:pt x="38711" y="14153"/>
                    <a:pt x="38977" y="14153"/>
                  </a:cubicBezTo>
                  <a:cubicBezTo>
                    <a:pt x="44132" y="14153"/>
                    <a:pt x="49406" y="13550"/>
                    <a:pt x="54504" y="12961"/>
                  </a:cubicBezTo>
                  <a:cubicBezTo>
                    <a:pt x="59546" y="12382"/>
                    <a:pt x="64679" y="11790"/>
                    <a:pt x="69754" y="11790"/>
                  </a:cubicBezTo>
                  <a:cubicBezTo>
                    <a:pt x="74343" y="11790"/>
                    <a:pt x="78886" y="12274"/>
                    <a:pt x="83274" y="13688"/>
                  </a:cubicBezTo>
                  <a:cubicBezTo>
                    <a:pt x="86940" y="14863"/>
                    <a:pt x="90432" y="16686"/>
                    <a:pt x="93803" y="18441"/>
                  </a:cubicBezTo>
                  <a:cubicBezTo>
                    <a:pt x="97135" y="20178"/>
                    <a:pt x="100574" y="21974"/>
                    <a:pt x="104198" y="23162"/>
                  </a:cubicBezTo>
                  <a:cubicBezTo>
                    <a:pt x="108945" y="24719"/>
                    <a:pt x="113910" y="25227"/>
                    <a:pt x="118938" y="25227"/>
                  </a:cubicBezTo>
                  <a:cubicBezTo>
                    <a:pt x="123765" y="25227"/>
                    <a:pt x="128650" y="24759"/>
                    <a:pt x="133457" y="24298"/>
                  </a:cubicBezTo>
                  <a:cubicBezTo>
                    <a:pt x="138199" y="23842"/>
                    <a:pt x="143010" y="23380"/>
                    <a:pt x="147746" y="23380"/>
                  </a:cubicBezTo>
                  <a:cubicBezTo>
                    <a:pt x="153972" y="23380"/>
                    <a:pt x="160067" y="24179"/>
                    <a:pt x="165700" y="26841"/>
                  </a:cubicBezTo>
                  <a:cubicBezTo>
                    <a:pt x="172443" y="30027"/>
                    <a:pt x="177944" y="35802"/>
                    <a:pt x="180795" y="42686"/>
                  </a:cubicBezTo>
                  <a:lnTo>
                    <a:pt x="181096" y="42558"/>
                  </a:lnTo>
                  <a:cubicBezTo>
                    <a:pt x="178212" y="35602"/>
                    <a:pt x="172656" y="29765"/>
                    <a:pt x="165839" y="26548"/>
                  </a:cubicBezTo>
                  <a:cubicBezTo>
                    <a:pt x="160148" y="23858"/>
                    <a:pt x="154007" y="23053"/>
                    <a:pt x="147741" y="23053"/>
                  </a:cubicBezTo>
                  <a:cubicBezTo>
                    <a:pt x="142994" y="23053"/>
                    <a:pt x="138175" y="23515"/>
                    <a:pt x="133424" y="23969"/>
                  </a:cubicBezTo>
                  <a:cubicBezTo>
                    <a:pt x="128623" y="24432"/>
                    <a:pt x="123740" y="24903"/>
                    <a:pt x="118919" y="24903"/>
                  </a:cubicBezTo>
                  <a:cubicBezTo>
                    <a:pt x="113925" y="24903"/>
                    <a:pt x="108998" y="24398"/>
                    <a:pt x="104299" y="22856"/>
                  </a:cubicBezTo>
                  <a:cubicBezTo>
                    <a:pt x="100700" y="21673"/>
                    <a:pt x="97268" y="19883"/>
                    <a:pt x="93957" y="18154"/>
                  </a:cubicBezTo>
                  <a:cubicBezTo>
                    <a:pt x="90571" y="16385"/>
                    <a:pt x="87067" y="14563"/>
                    <a:pt x="83375" y="13374"/>
                  </a:cubicBezTo>
                  <a:cubicBezTo>
                    <a:pt x="78950" y="11952"/>
                    <a:pt x="74379" y="11466"/>
                    <a:pt x="69764" y="11466"/>
                  </a:cubicBezTo>
                  <a:cubicBezTo>
                    <a:pt x="64671" y="11466"/>
                    <a:pt x="59526" y="12058"/>
                    <a:pt x="54470" y="12640"/>
                  </a:cubicBezTo>
                  <a:cubicBezTo>
                    <a:pt x="49376" y="13224"/>
                    <a:pt x="44119" y="13833"/>
                    <a:pt x="38976" y="13833"/>
                  </a:cubicBezTo>
                  <a:cubicBezTo>
                    <a:pt x="38712" y="13833"/>
                    <a:pt x="38449" y="13831"/>
                    <a:pt x="38186" y="13828"/>
                  </a:cubicBezTo>
                  <a:cubicBezTo>
                    <a:pt x="24325" y="13655"/>
                    <a:pt x="10831" y="8746"/>
                    <a:pt x="2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8"/>
            <p:cNvSpPr/>
            <p:nvPr/>
          </p:nvSpPr>
          <p:spPr>
            <a:xfrm>
              <a:off x="1825775" y="1376432"/>
              <a:ext cx="3832670" cy="976769"/>
            </a:xfrm>
            <a:custGeom>
              <a:avLst/>
              <a:gdLst/>
              <a:ahLst/>
              <a:cxnLst/>
              <a:rect l="l" t="t" r="r" b="b"/>
              <a:pathLst>
                <a:path w="183733" h="46825" extrusionOk="0">
                  <a:moveTo>
                    <a:pt x="241" y="0"/>
                  </a:moveTo>
                  <a:lnTo>
                    <a:pt x="1" y="221"/>
                  </a:lnTo>
                  <a:cubicBezTo>
                    <a:pt x="5595" y="6271"/>
                    <a:pt x="14362" y="10142"/>
                    <a:pt x="24691" y="11111"/>
                  </a:cubicBezTo>
                  <a:cubicBezTo>
                    <a:pt x="26820" y="11313"/>
                    <a:pt x="28959" y="11398"/>
                    <a:pt x="31102" y="11398"/>
                  </a:cubicBezTo>
                  <a:cubicBezTo>
                    <a:pt x="36954" y="11398"/>
                    <a:pt x="42825" y="10764"/>
                    <a:pt x="48555" y="10142"/>
                  </a:cubicBezTo>
                  <a:cubicBezTo>
                    <a:pt x="50617" y="9922"/>
                    <a:pt x="52761" y="9689"/>
                    <a:pt x="54863" y="9488"/>
                  </a:cubicBezTo>
                  <a:cubicBezTo>
                    <a:pt x="58357" y="9162"/>
                    <a:pt x="62064" y="8903"/>
                    <a:pt x="65845" y="8903"/>
                  </a:cubicBezTo>
                  <a:cubicBezTo>
                    <a:pt x="72129" y="8903"/>
                    <a:pt x="78615" y="9619"/>
                    <a:pt x="84656" y="11932"/>
                  </a:cubicBezTo>
                  <a:cubicBezTo>
                    <a:pt x="87553" y="13041"/>
                    <a:pt x="90372" y="14523"/>
                    <a:pt x="93088" y="15959"/>
                  </a:cubicBezTo>
                  <a:cubicBezTo>
                    <a:pt x="97047" y="18042"/>
                    <a:pt x="101133" y="20205"/>
                    <a:pt x="105561" y="21239"/>
                  </a:cubicBezTo>
                  <a:cubicBezTo>
                    <a:pt x="107934" y="21794"/>
                    <a:pt x="110335" y="22015"/>
                    <a:pt x="112745" y="22015"/>
                  </a:cubicBezTo>
                  <a:cubicBezTo>
                    <a:pt x="117530" y="22015"/>
                    <a:pt x="122352" y="21144"/>
                    <a:pt x="127067" y="20292"/>
                  </a:cubicBezTo>
                  <a:cubicBezTo>
                    <a:pt x="131259" y="19531"/>
                    <a:pt x="135600" y="18749"/>
                    <a:pt x="139866" y="18582"/>
                  </a:cubicBezTo>
                  <a:cubicBezTo>
                    <a:pt x="140397" y="18561"/>
                    <a:pt x="140929" y="18551"/>
                    <a:pt x="141460" y="18551"/>
                  </a:cubicBezTo>
                  <a:cubicBezTo>
                    <a:pt x="159323" y="18551"/>
                    <a:pt x="176786" y="30225"/>
                    <a:pt x="183433" y="46825"/>
                  </a:cubicBezTo>
                  <a:lnTo>
                    <a:pt x="183732" y="46705"/>
                  </a:lnTo>
                  <a:cubicBezTo>
                    <a:pt x="177043" y="29987"/>
                    <a:pt x="159466" y="18223"/>
                    <a:pt x="141474" y="18223"/>
                  </a:cubicBezTo>
                  <a:cubicBezTo>
                    <a:pt x="140934" y="18223"/>
                    <a:pt x="140394" y="18234"/>
                    <a:pt x="139853" y="18255"/>
                  </a:cubicBezTo>
                  <a:cubicBezTo>
                    <a:pt x="135567" y="18422"/>
                    <a:pt x="131213" y="19210"/>
                    <a:pt x="127013" y="19971"/>
                  </a:cubicBezTo>
                  <a:cubicBezTo>
                    <a:pt x="122316" y="20820"/>
                    <a:pt x="117512" y="21686"/>
                    <a:pt x="112754" y="21686"/>
                  </a:cubicBezTo>
                  <a:cubicBezTo>
                    <a:pt x="110363" y="21686"/>
                    <a:pt x="107984" y="21468"/>
                    <a:pt x="105635" y="20918"/>
                  </a:cubicBezTo>
                  <a:cubicBezTo>
                    <a:pt x="101254" y="19898"/>
                    <a:pt x="97182" y="17747"/>
                    <a:pt x="93242" y="15664"/>
                  </a:cubicBezTo>
                  <a:cubicBezTo>
                    <a:pt x="90511" y="14228"/>
                    <a:pt x="87694" y="12740"/>
                    <a:pt x="84776" y="11624"/>
                  </a:cubicBezTo>
                  <a:cubicBezTo>
                    <a:pt x="78695" y="9298"/>
                    <a:pt x="72176" y="8578"/>
                    <a:pt x="65863" y="8578"/>
                  </a:cubicBezTo>
                  <a:cubicBezTo>
                    <a:pt x="62064" y="8578"/>
                    <a:pt x="58340" y="8839"/>
                    <a:pt x="54830" y="9168"/>
                  </a:cubicBezTo>
                  <a:cubicBezTo>
                    <a:pt x="52727" y="9362"/>
                    <a:pt x="50583" y="9596"/>
                    <a:pt x="48514" y="9822"/>
                  </a:cubicBezTo>
                  <a:cubicBezTo>
                    <a:pt x="42789" y="10439"/>
                    <a:pt x="36920" y="11074"/>
                    <a:pt x="31073" y="11074"/>
                  </a:cubicBezTo>
                  <a:cubicBezTo>
                    <a:pt x="28949" y="11074"/>
                    <a:pt x="26828" y="10990"/>
                    <a:pt x="24718" y="10791"/>
                  </a:cubicBezTo>
                  <a:cubicBezTo>
                    <a:pt x="14469" y="9822"/>
                    <a:pt x="5776" y="5990"/>
                    <a:pt x="24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pic>
        <p:nvPicPr>
          <p:cNvPr id="60" name="Google Shape;60;p29"/>
          <p:cNvPicPr preferRelativeResize="0"/>
          <p:nvPr/>
        </p:nvPicPr>
        <p:blipFill rotWithShape="1">
          <a:blip r:embed="rId2">
            <a:alphaModFix amt="44000"/>
          </a:blip>
          <a:srcRect/>
          <a:stretch/>
        </p:blipFill>
        <p:spPr>
          <a:xfrm rot="-1140616" flipH="1">
            <a:off x="-627416" y="-1601583"/>
            <a:ext cx="10845633" cy="8169317"/>
          </a:xfrm>
          <a:prstGeom prst="rect">
            <a:avLst/>
          </a:prstGeom>
          <a:noFill/>
          <a:ln>
            <a:noFill/>
          </a:ln>
        </p:spPr>
      </p:pic>
      <p:pic>
        <p:nvPicPr>
          <p:cNvPr id="61" name="Google Shape;61;p29"/>
          <p:cNvPicPr preferRelativeResize="0"/>
          <p:nvPr/>
        </p:nvPicPr>
        <p:blipFill rotWithShape="1">
          <a:blip r:embed="rId3">
            <a:alphaModFix amt="82000"/>
          </a:blip>
          <a:srcRect/>
          <a:stretch/>
        </p:blipFill>
        <p:spPr>
          <a:xfrm rot="-3599999">
            <a:off x="7593348" y="-649481"/>
            <a:ext cx="2402701" cy="2125044"/>
          </a:xfrm>
          <a:prstGeom prst="rect">
            <a:avLst/>
          </a:prstGeom>
          <a:noFill/>
          <a:ln>
            <a:noFill/>
          </a:ln>
        </p:spPr>
      </p:pic>
      <p:pic>
        <p:nvPicPr>
          <p:cNvPr id="62" name="Google Shape;62;p29"/>
          <p:cNvPicPr preferRelativeResize="0"/>
          <p:nvPr/>
        </p:nvPicPr>
        <p:blipFill rotWithShape="1">
          <a:blip r:embed="rId4">
            <a:alphaModFix amt="82000"/>
          </a:blip>
          <a:srcRect/>
          <a:stretch/>
        </p:blipFill>
        <p:spPr>
          <a:xfrm rot="4500001">
            <a:off x="8022757" y="2640873"/>
            <a:ext cx="3768482" cy="4245602"/>
          </a:xfrm>
          <a:prstGeom prst="rect">
            <a:avLst/>
          </a:prstGeom>
          <a:noFill/>
          <a:ln>
            <a:noFill/>
          </a:ln>
        </p:spPr>
      </p:pic>
      <p:sp>
        <p:nvSpPr>
          <p:cNvPr id="63" name="Google Shape;63;p29"/>
          <p:cNvSpPr/>
          <p:nvPr/>
        </p:nvSpPr>
        <p:spPr>
          <a:xfrm>
            <a:off x="320850" y="338100"/>
            <a:ext cx="8502300" cy="446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5" name="Google Shape;65;p29"/>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AutoNum type="arabicPeriod"/>
              <a:defRPr sz="1300"/>
            </a:lvl1pPr>
            <a:lvl2pPr marL="914400" lvl="1" indent="-304800" algn="l">
              <a:lnSpc>
                <a:spcPct val="115000"/>
              </a:lnSpc>
              <a:spcBef>
                <a:spcPts val="0"/>
              </a:spcBef>
              <a:spcAft>
                <a:spcPts val="0"/>
              </a:spcAft>
              <a:buSzPts val="1200"/>
              <a:buFont typeface="Roboto Condensed Light"/>
              <a:buAutoNum type="alphaLcPeriod"/>
              <a:defRPr/>
            </a:lvl2pPr>
            <a:lvl3pPr marL="1371600" lvl="2" indent="-304800" algn="l">
              <a:lnSpc>
                <a:spcPct val="115000"/>
              </a:lnSpc>
              <a:spcBef>
                <a:spcPts val="0"/>
              </a:spcBef>
              <a:spcAft>
                <a:spcPts val="0"/>
              </a:spcAft>
              <a:buSzPts val="1200"/>
              <a:buFont typeface="Roboto Condensed Light"/>
              <a:buAutoNum type="romanLcPeriod"/>
              <a:defRPr/>
            </a:lvl3pPr>
            <a:lvl4pPr marL="1828800" lvl="3" indent="-304800" algn="l">
              <a:lnSpc>
                <a:spcPct val="115000"/>
              </a:lnSpc>
              <a:spcBef>
                <a:spcPts val="0"/>
              </a:spcBef>
              <a:spcAft>
                <a:spcPts val="0"/>
              </a:spcAft>
              <a:buSzPts val="1200"/>
              <a:buFont typeface="Roboto Condensed Light"/>
              <a:buAutoNum type="arabicPeriod"/>
              <a:defRPr/>
            </a:lvl4pPr>
            <a:lvl5pPr marL="2286000" lvl="4" indent="-304800" algn="l">
              <a:lnSpc>
                <a:spcPct val="115000"/>
              </a:lnSpc>
              <a:spcBef>
                <a:spcPts val="0"/>
              </a:spcBef>
              <a:spcAft>
                <a:spcPts val="0"/>
              </a:spcAft>
              <a:buSzPts val="1200"/>
              <a:buFont typeface="Roboto Condensed Light"/>
              <a:buAutoNum type="alphaLcPeriod"/>
              <a:defRPr/>
            </a:lvl5pPr>
            <a:lvl6pPr marL="2743200" lvl="5" indent="-304800" algn="l">
              <a:lnSpc>
                <a:spcPct val="115000"/>
              </a:lnSpc>
              <a:spcBef>
                <a:spcPts val="0"/>
              </a:spcBef>
              <a:spcAft>
                <a:spcPts val="0"/>
              </a:spcAft>
              <a:buSzPts val="1200"/>
              <a:buFont typeface="Roboto Condensed Light"/>
              <a:buAutoNum type="romanLcPeriod"/>
              <a:defRPr/>
            </a:lvl6pPr>
            <a:lvl7pPr marL="3200400" lvl="6" indent="-304800" algn="l">
              <a:lnSpc>
                <a:spcPct val="115000"/>
              </a:lnSpc>
              <a:spcBef>
                <a:spcPts val="0"/>
              </a:spcBef>
              <a:spcAft>
                <a:spcPts val="0"/>
              </a:spcAft>
              <a:buSzPts val="1200"/>
              <a:buFont typeface="Roboto Condensed Light"/>
              <a:buAutoNum type="arabicPeriod"/>
              <a:defRPr/>
            </a:lvl7pPr>
            <a:lvl8pPr marL="3657600" lvl="7" indent="-304800" algn="l">
              <a:lnSpc>
                <a:spcPct val="115000"/>
              </a:lnSpc>
              <a:spcBef>
                <a:spcPts val="0"/>
              </a:spcBef>
              <a:spcAft>
                <a:spcPts val="0"/>
              </a:spcAft>
              <a:buSzPts val="1200"/>
              <a:buFont typeface="Roboto Condensed Light"/>
              <a:buAutoNum type="alphaLcPeriod"/>
              <a:defRPr/>
            </a:lvl8pPr>
            <a:lvl9pPr marL="4114800" lvl="8" indent="-304800" algn="l">
              <a:lnSpc>
                <a:spcPct val="115000"/>
              </a:lnSpc>
              <a:spcBef>
                <a:spcPts val="0"/>
              </a:spcBef>
              <a:spcAft>
                <a:spcPts val="0"/>
              </a:spcAft>
              <a:buSzPts val="1200"/>
              <a:buFont typeface="Roboto Condensed Light"/>
              <a:buAutoNum type="romanLcPeriod"/>
              <a:defRPr/>
            </a:lvl9pPr>
          </a:lstStyle>
          <a:p>
            <a:endParaRPr/>
          </a:p>
        </p:txBody>
      </p:sp>
      <p:pic>
        <p:nvPicPr>
          <p:cNvPr id="66" name="Google Shape;66;p29"/>
          <p:cNvPicPr preferRelativeResize="0"/>
          <p:nvPr/>
        </p:nvPicPr>
        <p:blipFill rotWithShape="1">
          <a:blip r:embed="rId5">
            <a:alphaModFix amt="79000"/>
          </a:blip>
          <a:srcRect/>
          <a:stretch/>
        </p:blipFill>
        <p:spPr>
          <a:xfrm rot="-2700000">
            <a:off x="-801313" y="2547863"/>
            <a:ext cx="2031025" cy="4728199"/>
          </a:xfrm>
          <a:prstGeom prst="rect">
            <a:avLst/>
          </a:prstGeom>
          <a:noFill/>
          <a:ln>
            <a:noFill/>
          </a:ln>
        </p:spPr>
      </p:pic>
      <p:pic>
        <p:nvPicPr>
          <p:cNvPr id="67" name="Google Shape;67;p29"/>
          <p:cNvPicPr preferRelativeResize="0"/>
          <p:nvPr/>
        </p:nvPicPr>
        <p:blipFill rotWithShape="1">
          <a:blip r:embed="rId6">
            <a:alphaModFix/>
          </a:blip>
          <a:srcRect/>
          <a:stretch/>
        </p:blipFill>
        <p:spPr>
          <a:xfrm>
            <a:off x="8257426" y="1477525"/>
            <a:ext cx="1895950" cy="33501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1">
  <p:cSld name="TITLE_ONLY_3">
    <p:spTree>
      <p:nvGrpSpPr>
        <p:cNvPr id="1" name="Shape 68"/>
        <p:cNvGrpSpPr/>
        <p:nvPr/>
      </p:nvGrpSpPr>
      <p:grpSpPr>
        <a:xfrm>
          <a:off x="0" y="0"/>
          <a:ext cx="0" cy="0"/>
          <a:chOff x="0" y="0"/>
          <a:chExt cx="0" cy="0"/>
        </a:xfrm>
      </p:grpSpPr>
      <p:pic>
        <p:nvPicPr>
          <p:cNvPr id="69" name="Google Shape;69;p30"/>
          <p:cNvPicPr preferRelativeResize="0"/>
          <p:nvPr/>
        </p:nvPicPr>
        <p:blipFill rotWithShape="1">
          <a:blip r:embed="rId2">
            <a:alphaModFix amt="41000"/>
          </a:blip>
          <a:srcRect/>
          <a:stretch/>
        </p:blipFill>
        <p:spPr>
          <a:xfrm rot="-9659384">
            <a:off x="-447714" y="-1148583"/>
            <a:ext cx="10845633" cy="8169317"/>
          </a:xfrm>
          <a:prstGeom prst="rect">
            <a:avLst/>
          </a:prstGeom>
          <a:noFill/>
          <a:ln>
            <a:noFill/>
          </a:ln>
        </p:spPr>
      </p:pic>
      <p:pic>
        <p:nvPicPr>
          <p:cNvPr id="70" name="Google Shape;70;p30"/>
          <p:cNvPicPr preferRelativeResize="0"/>
          <p:nvPr/>
        </p:nvPicPr>
        <p:blipFill rotWithShape="1">
          <a:blip r:embed="rId3">
            <a:alphaModFix amt="79000"/>
          </a:blip>
          <a:srcRect/>
          <a:stretch/>
        </p:blipFill>
        <p:spPr>
          <a:xfrm rot="1552024" flipH="1">
            <a:off x="-2694547" y="3031943"/>
            <a:ext cx="3249079" cy="4245596"/>
          </a:xfrm>
          <a:prstGeom prst="rect">
            <a:avLst/>
          </a:prstGeom>
          <a:noFill/>
          <a:ln>
            <a:noFill/>
          </a:ln>
        </p:spPr>
      </p:pic>
      <p:pic>
        <p:nvPicPr>
          <p:cNvPr id="71" name="Google Shape;71;p30"/>
          <p:cNvPicPr preferRelativeResize="0"/>
          <p:nvPr/>
        </p:nvPicPr>
        <p:blipFill rotWithShape="1">
          <a:blip r:embed="rId4">
            <a:alphaModFix amt="79000"/>
          </a:blip>
          <a:srcRect/>
          <a:stretch/>
        </p:blipFill>
        <p:spPr>
          <a:xfrm rot="10800000">
            <a:off x="7468925" y="3815301"/>
            <a:ext cx="2994800" cy="2400500"/>
          </a:xfrm>
          <a:prstGeom prst="rect">
            <a:avLst/>
          </a:prstGeom>
          <a:noFill/>
          <a:ln>
            <a:noFill/>
          </a:ln>
        </p:spPr>
      </p:pic>
      <p:pic>
        <p:nvPicPr>
          <p:cNvPr id="72" name="Google Shape;72;p30"/>
          <p:cNvPicPr preferRelativeResize="0"/>
          <p:nvPr/>
        </p:nvPicPr>
        <p:blipFill rotWithShape="1">
          <a:blip r:embed="rId5">
            <a:alphaModFix amt="70000"/>
          </a:blip>
          <a:srcRect/>
          <a:stretch/>
        </p:blipFill>
        <p:spPr>
          <a:xfrm rot="10444620">
            <a:off x="7677931" y="-2509118"/>
            <a:ext cx="3768484" cy="4245604"/>
          </a:xfrm>
          <a:prstGeom prst="rect">
            <a:avLst/>
          </a:prstGeom>
          <a:noFill/>
          <a:ln>
            <a:noFill/>
          </a:ln>
        </p:spPr>
      </p:pic>
      <p:sp>
        <p:nvSpPr>
          <p:cNvPr id="73" name="Google Shape;73;p30"/>
          <p:cNvSpPr/>
          <p:nvPr/>
        </p:nvSpPr>
        <p:spPr>
          <a:xfrm>
            <a:off x="320850" y="338100"/>
            <a:ext cx="8502300" cy="446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 name="Google Shape;74;p30"/>
          <p:cNvPicPr preferRelativeResize="0"/>
          <p:nvPr/>
        </p:nvPicPr>
        <p:blipFill rotWithShape="1">
          <a:blip r:embed="rId6">
            <a:alphaModFix amt="79000"/>
          </a:blip>
          <a:srcRect/>
          <a:stretch/>
        </p:blipFill>
        <p:spPr>
          <a:xfrm rot="2700000">
            <a:off x="-812011" y="-2308537"/>
            <a:ext cx="2031026" cy="4728202"/>
          </a:xfrm>
          <a:prstGeom prst="rect">
            <a:avLst/>
          </a:prstGeom>
          <a:noFill/>
          <a:ln>
            <a:noFill/>
          </a:ln>
        </p:spPr>
      </p:pic>
      <p:grpSp>
        <p:nvGrpSpPr>
          <p:cNvPr id="75" name="Google Shape;75;p30"/>
          <p:cNvGrpSpPr/>
          <p:nvPr/>
        </p:nvGrpSpPr>
        <p:grpSpPr>
          <a:xfrm rot="10800000">
            <a:off x="-1307746" y="-357480"/>
            <a:ext cx="3970433" cy="2177705"/>
            <a:chOff x="2351825" y="-39975"/>
            <a:chExt cx="2254775" cy="1236700"/>
          </a:xfrm>
        </p:grpSpPr>
        <p:sp>
          <p:nvSpPr>
            <p:cNvPr id="76" name="Google Shape;76;p30"/>
            <p:cNvSpPr/>
            <p:nvPr/>
          </p:nvSpPr>
          <p:spPr>
            <a:xfrm>
              <a:off x="2351825" y="930200"/>
              <a:ext cx="1067450" cy="266525"/>
            </a:xfrm>
            <a:custGeom>
              <a:avLst/>
              <a:gdLst/>
              <a:ahLst/>
              <a:cxnLst/>
              <a:rect l="l" t="t" r="r" b="b"/>
              <a:pathLst>
                <a:path w="42698" h="10661" extrusionOk="0">
                  <a:moveTo>
                    <a:pt x="38388" y="4842"/>
                  </a:moveTo>
                  <a:lnTo>
                    <a:pt x="38388" y="4842"/>
                  </a:lnTo>
                  <a:cubicBezTo>
                    <a:pt x="38390" y="4844"/>
                    <a:pt x="38391" y="4845"/>
                    <a:pt x="38393" y="4847"/>
                  </a:cubicBezTo>
                  <a:lnTo>
                    <a:pt x="38393" y="4847"/>
                  </a:lnTo>
                  <a:cubicBezTo>
                    <a:pt x="38395" y="4848"/>
                    <a:pt x="38397" y="4850"/>
                    <a:pt x="38399" y="4851"/>
                  </a:cubicBezTo>
                  <a:lnTo>
                    <a:pt x="38388" y="4842"/>
                  </a:lnTo>
                  <a:close/>
                  <a:moveTo>
                    <a:pt x="24115" y="1"/>
                  </a:moveTo>
                  <a:cubicBezTo>
                    <a:pt x="21616" y="1"/>
                    <a:pt x="19178" y="458"/>
                    <a:pt x="16801" y="1220"/>
                  </a:cubicBezTo>
                  <a:cubicBezTo>
                    <a:pt x="11615" y="2865"/>
                    <a:pt x="6838" y="5339"/>
                    <a:pt x="2367" y="8428"/>
                  </a:cubicBezTo>
                  <a:cubicBezTo>
                    <a:pt x="1572" y="8980"/>
                    <a:pt x="796" y="9577"/>
                    <a:pt x="0" y="10153"/>
                  </a:cubicBezTo>
                  <a:lnTo>
                    <a:pt x="0" y="10661"/>
                  </a:lnTo>
                  <a:cubicBezTo>
                    <a:pt x="3144" y="8122"/>
                    <a:pt x="6558" y="6034"/>
                    <a:pt x="10180" y="4283"/>
                  </a:cubicBezTo>
                  <a:cubicBezTo>
                    <a:pt x="13315" y="2757"/>
                    <a:pt x="16539" y="1465"/>
                    <a:pt x="19981" y="786"/>
                  </a:cubicBezTo>
                  <a:cubicBezTo>
                    <a:pt x="21360" y="513"/>
                    <a:pt x="22734" y="373"/>
                    <a:pt x="24109" y="373"/>
                  </a:cubicBezTo>
                  <a:cubicBezTo>
                    <a:pt x="25507" y="373"/>
                    <a:pt x="26905" y="518"/>
                    <a:pt x="28308" y="814"/>
                  </a:cubicBezTo>
                  <a:cubicBezTo>
                    <a:pt x="30792" y="1348"/>
                    <a:pt x="33088" y="2349"/>
                    <a:pt x="35318" y="3524"/>
                  </a:cubicBezTo>
                  <a:cubicBezTo>
                    <a:pt x="36112" y="3940"/>
                    <a:pt x="36899" y="4363"/>
                    <a:pt x="37684" y="4788"/>
                  </a:cubicBezTo>
                  <a:cubicBezTo>
                    <a:pt x="37892" y="4896"/>
                    <a:pt x="38117" y="4959"/>
                    <a:pt x="38291" y="5133"/>
                  </a:cubicBezTo>
                  <a:lnTo>
                    <a:pt x="38280" y="5133"/>
                  </a:lnTo>
                  <a:cubicBezTo>
                    <a:pt x="38476" y="5239"/>
                    <a:pt x="38706" y="5294"/>
                    <a:pt x="38869" y="5467"/>
                  </a:cubicBezTo>
                  <a:lnTo>
                    <a:pt x="38869" y="5467"/>
                  </a:lnTo>
                  <a:cubicBezTo>
                    <a:pt x="38868" y="5467"/>
                    <a:pt x="38868" y="5467"/>
                    <a:pt x="38867" y="5466"/>
                  </a:cubicBezTo>
                  <a:lnTo>
                    <a:pt x="38867" y="5466"/>
                  </a:lnTo>
                  <a:lnTo>
                    <a:pt x="38876" y="5475"/>
                  </a:lnTo>
                  <a:cubicBezTo>
                    <a:pt x="38873" y="5472"/>
                    <a:pt x="38871" y="5470"/>
                    <a:pt x="38869" y="5467"/>
                  </a:cubicBezTo>
                  <a:lnTo>
                    <a:pt x="38869" y="5467"/>
                  </a:lnTo>
                  <a:cubicBezTo>
                    <a:pt x="39076" y="5575"/>
                    <a:pt x="39301" y="5638"/>
                    <a:pt x="39463" y="5809"/>
                  </a:cubicBezTo>
                  <a:lnTo>
                    <a:pt x="39463" y="5800"/>
                  </a:lnTo>
                  <a:cubicBezTo>
                    <a:pt x="39663" y="5909"/>
                    <a:pt x="39888" y="5972"/>
                    <a:pt x="40059" y="6143"/>
                  </a:cubicBezTo>
                  <a:lnTo>
                    <a:pt x="40051" y="6134"/>
                  </a:lnTo>
                  <a:lnTo>
                    <a:pt x="40051" y="6134"/>
                  </a:lnTo>
                  <a:cubicBezTo>
                    <a:pt x="40304" y="6279"/>
                    <a:pt x="40593" y="6360"/>
                    <a:pt x="40810" y="6559"/>
                  </a:cubicBezTo>
                  <a:cubicBezTo>
                    <a:pt x="41334" y="6821"/>
                    <a:pt x="41867" y="7084"/>
                    <a:pt x="42399" y="7344"/>
                  </a:cubicBezTo>
                  <a:cubicBezTo>
                    <a:pt x="42470" y="7384"/>
                    <a:pt x="42549" y="7433"/>
                    <a:pt x="42605" y="7433"/>
                  </a:cubicBezTo>
                  <a:cubicBezTo>
                    <a:pt x="42664" y="7433"/>
                    <a:pt x="42697" y="7380"/>
                    <a:pt x="42670" y="7209"/>
                  </a:cubicBezTo>
                  <a:cubicBezTo>
                    <a:pt x="42552" y="7164"/>
                    <a:pt x="42427" y="7138"/>
                    <a:pt x="42336" y="7047"/>
                  </a:cubicBezTo>
                  <a:cubicBezTo>
                    <a:pt x="41614" y="6639"/>
                    <a:pt x="40838" y="6334"/>
                    <a:pt x="40159" y="5854"/>
                  </a:cubicBezTo>
                  <a:lnTo>
                    <a:pt x="40159" y="5863"/>
                  </a:lnTo>
                  <a:cubicBezTo>
                    <a:pt x="39960" y="5746"/>
                    <a:pt x="39734" y="5692"/>
                    <a:pt x="39563" y="5521"/>
                  </a:cubicBezTo>
                  <a:lnTo>
                    <a:pt x="39572" y="5521"/>
                  </a:lnTo>
                  <a:cubicBezTo>
                    <a:pt x="39374" y="5412"/>
                    <a:pt x="39147" y="5358"/>
                    <a:pt x="38976" y="5187"/>
                  </a:cubicBezTo>
                  <a:lnTo>
                    <a:pt x="38984" y="5187"/>
                  </a:lnTo>
                  <a:cubicBezTo>
                    <a:pt x="38789" y="5079"/>
                    <a:pt x="38555" y="5025"/>
                    <a:pt x="38393" y="4847"/>
                  </a:cubicBezTo>
                  <a:lnTo>
                    <a:pt x="38393" y="4847"/>
                  </a:lnTo>
                  <a:cubicBezTo>
                    <a:pt x="38195" y="4733"/>
                    <a:pt x="37964" y="4686"/>
                    <a:pt x="37803" y="4500"/>
                  </a:cubicBezTo>
                  <a:cubicBezTo>
                    <a:pt x="37757" y="4463"/>
                    <a:pt x="37720" y="4428"/>
                    <a:pt x="37675" y="4400"/>
                  </a:cubicBezTo>
                  <a:cubicBezTo>
                    <a:pt x="36040" y="3470"/>
                    <a:pt x="34397" y="2585"/>
                    <a:pt x="32672" y="1844"/>
                  </a:cubicBezTo>
                  <a:cubicBezTo>
                    <a:pt x="29988" y="678"/>
                    <a:pt x="27189" y="19"/>
                    <a:pt x="24254" y="1"/>
                  </a:cubicBezTo>
                  <a:cubicBezTo>
                    <a:pt x="24207" y="1"/>
                    <a:pt x="24161" y="1"/>
                    <a:pt x="241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0"/>
            <p:cNvSpPr/>
            <p:nvPr/>
          </p:nvSpPr>
          <p:spPr>
            <a:xfrm>
              <a:off x="3747575" y="39625"/>
              <a:ext cx="854950" cy="420025"/>
            </a:xfrm>
            <a:custGeom>
              <a:avLst/>
              <a:gdLst/>
              <a:ahLst/>
              <a:cxnLst/>
              <a:rect l="l" t="t" r="r" b="b"/>
              <a:pathLst>
                <a:path w="34198" h="16801" extrusionOk="0">
                  <a:moveTo>
                    <a:pt x="24550" y="14336"/>
                  </a:moveTo>
                  <a:cubicBezTo>
                    <a:pt x="24552" y="14336"/>
                    <a:pt x="24559" y="14342"/>
                    <a:pt x="24561" y="14353"/>
                  </a:cubicBezTo>
                  <a:lnTo>
                    <a:pt x="24561" y="14353"/>
                  </a:lnTo>
                  <a:cubicBezTo>
                    <a:pt x="24561" y="14353"/>
                    <a:pt x="24560" y="14352"/>
                    <a:pt x="24560" y="14352"/>
                  </a:cubicBezTo>
                  <a:cubicBezTo>
                    <a:pt x="24549" y="14341"/>
                    <a:pt x="24548" y="14336"/>
                    <a:pt x="24550" y="14336"/>
                  </a:cubicBezTo>
                  <a:close/>
                  <a:moveTo>
                    <a:pt x="24560" y="14370"/>
                  </a:moveTo>
                  <a:cubicBezTo>
                    <a:pt x="24555" y="14385"/>
                    <a:pt x="24538" y="14405"/>
                    <a:pt x="24497" y="14425"/>
                  </a:cubicBezTo>
                  <a:cubicBezTo>
                    <a:pt x="22348" y="15402"/>
                    <a:pt x="20047" y="15964"/>
                    <a:pt x="17679" y="16269"/>
                  </a:cubicBezTo>
                  <a:lnTo>
                    <a:pt x="17679" y="16269"/>
                  </a:lnTo>
                  <a:cubicBezTo>
                    <a:pt x="18890" y="16110"/>
                    <a:pt x="20092" y="15881"/>
                    <a:pt x="21282" y="15563"/>
                  </a:cubicBezTo>
                  <a:cubicBezTo>
                    <a:pt x="22403" y="15264"/>
                    <a:pt x="23495" y="14885"/>
                    <a:pt x="24542" y="14388"/>
                  </a:cubicBezTo>
                  <a:cubicBezTo>
                    <a:pt x="24550" y="14381"/>
                    <a:pt x="24556" y="14375"/>
                    <a:pt x="24560" y="14370"/>
                  </a:cubicBezTo>
                  <a:close/>
                  <a:moveTo>
                    <a:pt x="3939" y="16294"/>
                  </a:moveTo>
                  <a:cubicBezTo>
                    <a:pt x="4111" y="16294"/>
                    <a:pt x="4283" y="16305"/>
                    <a:pt x="4453" y="16348"/>
                  </a:cubicBezTo>
                  <a:cubicBezTo>
                    <a:pt x="4454" y="16348"/>
                    <a:pt x="4456" y="16349"/>
                    <a:pt x="4457" y="16349"/>
                  </a:cubicBezTo>
                  <a:lnTo>
                    <a:pt x="4457" y="16349"/>
                  </a:lnTo>
                  <a:cubicBezTo>
                    <a:pt x="4178" y="16322"/>
                    <a:pt x="3900" y="16307"/>
                    <a:pt x="3623" y="16302"/>
                  </a:cubicBezTo>
                  <a:lnTo>
                    <a:pt x="3623" y="16302"/>
                  </a:lnTo>
                  <a:cubicBezTo>
                    <a:pt x="3728" y="16298"/>
                    <a:pt x="3834" y="16294"/>
                    <a:pt x="3939" y="16294"/>
                  </a:cubicBezTo>
                  <a:close/>
                  <a:moveTo>
                    <a:pt x="2540" y="16298"/>
                  </a:moveTo>
                  <a:cubicBezTo>
                    <a:pt x="2651" y="16298"/>
                    <a:pt x="2761" y="16304"/>
                    <a:pt x="2871" y="16304"/>
                  </a:cubicBezTo>
                  <a:cubicBezTo>
                    <a:pt x="2902" y="16304"/>
                    <a:pt x="2933" y="16304"/>
                    <a:pt x="2964" y="16303"/>
                  </a:cubicBezTo>
                  <a:lnTo>
                    <a:pt x="3114" y="16303"/>
                  </a:lnTo>
                  <a:cubicBezTo>
                    <a:pt x="2538" y="16314"/>
                    <a:pt x="1964" y="16361"/>
                    <a:pt x="1385" y="16416"/>
                  </a:cubicBezTo>
                  <a:lnTo>
                    <a:pt x="1385" y="16416"/>
                  </a:lnTo>
                  <a:cubicBezTo>
                    <a:pt x="1646" y="16377"/>
                    <a:pt x="1906" y="16343"/>
                    <a:pt x="2168" y="16339"/>
                  </a:cubicBezTo>
                  <a:cubicBezTo>
                    <a:pt x="2291" y="16306"/>
                    <a:pt x="2415" y="16298"/>
                    <a:pt x="2540" y="16298"/>
                  </a:cubicBezTo>
                  <a:close/>
                  <a:moveTo>
                    <a:pt x="5521" y="16378"/>
                  </a:moveTo>
                  <a:cubicBezTo>
                    <a:pt x="5599" y="16378"/>
                    <a:pt x="5676" y="16380"/>
                    <a:pt x="5754" y="16385"/>
                  </a:cubicBezTo>
                  <a:cubicBezTo>
                    <a:pt x="6285" y="16420"/>
                    <a:pt x="6816" y="16452"/>
                    <a:pt x="7347" y="16481"/>
                  </a:cubicBezTo>
                  <a:lnTo>
                    <a:pt x="7347" y="16481"/>
                  </a:lnTo>
                  <a:cubicBezTo>
                    <a:pt x="7163" y="16472"/>
                    <a:pt x="6979" y="16464"/>
                    <a:pt x="6794" y="16456"/>
                  </a:cubicBezTo>
                  <a:cubicBezTo>
                    <a:pt x="6155" y="16434"/>
                    <a:pt x="5509" y="16437"/>
                    <a:pt x="4867" y="16388"/>
                  </a:cubicBezTo>
                  <a:lnTo>
                    <a:pt x="4867" y="16388"/>
                  </a:lnTo>
                  <a:cubicBezTo>
                    <a:pt x="4898" y="16388"/>
                    <a:pt x="4928" y="16389"/>
                    <a:pt x="4959" y="16389"/>
                  </a:cubicBezTo>
                  <a:cubicBezTo>
                    <a:pt x="5146" y="16389"/>
                    <a:pt x="5334" y="16378"/>
                    <a:pt x="5521" y="16378"/>
                  </a:cubicBezTo>
                  <a:close/>
                  <a:moveTo>
                    <a:pt x="8573" y="16540"/>
                  </a:moveTo>
                  <a:lnTo>
                    <a:pt x="8573" y="16540"/>
                  </a:lnTo>
                  <a:cubicBezTo>
                    <a:pt x="9118" y="16564"/>
                    <a:pt x="9663" y="16583"/>
                    <a:pt x="10208" y="16598"/>
                  </a:cubicBezTo>
                  <a:lnTo>
                    <a:pt x="10208" y="16598"/>
                  </a:lnTo>
                  <a:cubicBezTo>
                    <a:pt x="9662" y="16588"/>
                    <a:pt x="9117" y="16566"/>
                    <a:pt x="8573" y="16540"/>
                  </a:cubicBezTo>
                  <a:close/>
                  <a:moveTo>
                    <a:pt x="11075" y="16616"/>
                  </a:moveTo>
                  <a:cubicBezTo>
                    <a:pt x="11517" y="16624"/>
                    <a:pt x="11960" y="16628"/>
                    <a:pt x="12403" y="16628"/>
                  </a:cubicBezTo>
                  <a:cubicBezTo>
                    <a:pt x="12463" y="16628"/>
                    <a:pt x="12524" y="16628"/>
                    <a:pt x="12585" y="16627"/>
                  </a:cubicBezTo>
                  <a:lnTo>
                    <a:pt x="12585" y="16627"/>
                  </a:lnTo>
                  <a:cubicBezTo>
                    <a:pt x="12357" y="16639"/>
                    <a:pt x="12128" y="16646"/>
                    <a:pt x="11898" y="16646"/>
                  </a:cubicBezTo>
                  <a:cubicBezTo>
                    <a:pt x="11624" y="16646"/>
                    <a:pt x="11350" y="16636"/>
                    <a:pt x="11075" y="16616"/>
                  </a:cubicBezTo>
                  <a:close/>
                  <a:moveTo>
                    <a:pt x="34035" y="1"/>
                  </a:moveTo>
                  <a:cubicBezTo>
                    <a:pt x="33838" y="63"/>
                    <a:pt x="33864" y="206"/>
                    <a:pt x="33873" y="326"/>
                  </a:cubicBezTo>
                  <a:cubicBezTo>
                    <a:pt x="33936" y="1002"/>
                    <a:pt x="33964" y="1689"/>
                    <a:pt x="33910" y="2366"/>
                  </a:cubicBezTo>
                  <a:cubicBezTo>
                    <a:pt x="33810" y="3458"/>
                    <a:pt x="33621" y="4533"/>
                    <a:pt x="33177" y="5546"/>
                  </a:cubicBezTo>
                  <a:lnTo>
                    <a:pt x="33188" y="5537"/>
                  </a:lnTo>
                  <a:lnTo>
                    <a:pt x="33188" y="5537"/>
                  </a:lnTo>
                  <a:cubicBezTo>
                    <a:pt x="32960" y="6222"/>
                    <a:pt x="32646" y="6873"/>
                    <a:pt x="32247" y="7480"/>
                  </a:cubicBezTo>
                  <a:cubicBezTo>
                    <a:pt x="32138" y="7551"/>
                    <a:pt x="32093" y="7677"/>
                    <a:pt x="32030" y="7777"/>
                  </a:cubicBezTo>
                  <a:cubicBezTo>
                    <a:pt x="31226" y="9051"/>
                    <a:pt x="30270" y="10198"/>
                    <a:pt x="29149" y="11199"/>
                  </a:cubicBezTo>
                  <a:cubicBezTo>
                    <a:pt x="26793" y="13322"/>
                    <a:pt x="24029" y="14677"/>
                    <a:pt x="20974" y="15464"/>
                  </a:cubicBezTo>
                  <a:cubicBezTo>
                    <a:pt x="18264" y="16168"/>
                    <a:pt x="15492" y="16368"/>
                    <a:pt x="12710" y="16448"/>
                  </a:cubicBezTo>
                  <a:cubicBezTo>
                    <a:pt x="12463" y="16456"/>
                    <a:pt x="12216" y="16459"/>
                    <a:pt x="11970" y="16459"/>
                  </a:cubicBezTo>
                  <a:cubicBezTo>
                    <a:pt x="10845" y="16459"/>
                    <a:pt x="9726" y="16387"/>
                    <a:pt x="8600" y="16357"/>
                  </a:cubicBezTo>
                  <a:cubicBezTo>
                    <a:pt x="7959" y="16339"/>
                    <a:pt x="7317" y="16313"/>
                    <a:pt x="6675" y="16277"/>
                  </a:cubicBezTo>
                  <a:cubicBezTo>
                    <a:pt x="5547" y="16209"/>
                    <a:pt x="4423" y="16138"/>
                    <a:pt x="3300" y="16138"/>
                  </a:cubicBezTo>
                  <a:cubicBezTo>
                    <a:pt x="2625" y="16138"/>
                    <a:pt x="1950" y="16163"/>
                    <a:pt x="1275" y="16231"/>
                  </a:cubicBezTo>
                  <a:cubicBezTo>
                    <a:pt x="842" y="16277"/>
                    <a:pt x="408" y="16294"/>
                    <a:pt x="0" y="16456"/>
                  </a:cubicBezTo>
                  <a:cubicBezTo>
                    <a:pt x="29" y="16502"/>
                    <a:pt x="74" y="16530"/>
                    <a:pt x="117" y="16548"/>
                  </a:cubicBezTo>
                  <a:cubicBezTo>
                    <a:pt x="144" y="16548"/>
                    <a:pt x="171" y="16548"/>
                    <a:pt x="198" y="16548"/>
                  </a:cubicBezTo>
                  <a:cubicBezTo>
                    <a:pt x="544" y="16548"/>
                    <a:pt x="884" y="16494"/>
                    <a:pt x="1223" y="16441"/>
                  </a:cubicBezTo>
                  <a:lnTo>
                    <a:pt x="1223" y="16441"/>
                  </a:lnTo>
                  <a:cubicBezTo>
                    <a:pt x="1181" y="16474"/>
                    <a:pt x="1170" y="16516"/>
                    <a:pt x="1201" y="16565"/>
                  </a:cubicBezTo>
                  <a:cubicBezTo>
                    <a:pt x="1592" y="16548"/>
                    <a:pt x="1988" y="16556"/>
                    <a:pt x="2376" y="16519"/>
                  </a:cubicBezTo>
                  <a:cubicBezTo>
                    <a:pt x="2658" y="16491"/>
                    <a:pt x="2943" y="16481"/>
                    <a:pt x="3227" y="16481"/>
                  </a:cubicBezTo>
                  <a:cubicBezTo>
                    <a:pt x="3489" y="16481"/>
                    <a:pt x="3751" y="16490"/>
                    <a:pt x="4011" y="16502"/>
                  </a:cubicBezTo>
                  <a:cubicBezTo>
                    <a:pt x="6287" y="16593"/>
                    <a:pt x="8563" y="16719"/>
                    <a:pt x="10840" y="16782"/>
                  </a:cubicBezTo>
                  <a:cubicBezTo>
                    <a:pt x="11268" y="16794"/>
                    <a:pt x="11696" y="16800"/>
                    <a:pt x="12123" y="16800"/>
                  </a:cubicBezTo>
                  <a:cubicBezTo>
                    <a:pt x="14267" y="16800"/>
                    <a:pt x="16404" y="16644"/>
                    <a:pt x="18535" y="16313"/>
                  </a:cubicBezTo>
                  <a:cubicBezTo>
                    <a:pt x="20658" y="15977"/>
                    <a:pt x="22708" y="15427"/>
                    <a:pt x="24668" y="14525"/>
                  </a:cubicBezTo>
                  <a:cubicBezTo>
                    <a:pt x="27803" y="13079"/>
                    <a:pt x="30378" y="10965"/>
                    <a:pt x="32256" y="8047"/>
                  </a:cubicBezTo>
                  <a:cubicBezTo>
                    <a:pt x="32672" y="7406"/>
                    <a:pt x="33060" y="6738"/>
                    <a:pt x="33285" y="5997"/>
                  </a:cubicBezTo>
                  <a:cubicBezTo>
                    <a:pt x="33675" y="4904"/>
                    <a:pt x="33990" y="3803"/>
                    <a:pt x="34109" y="2645"/>
                  </a:cubicBezTo>
                  <a:cubicBezTo>
                    <a:pt x="34189" y="1761"/>
                    <a:pt x="34198" y="885"/>
                    <a:pt x="340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0"/>
            <p:cNvSpPr/>
            <p:nvPr/>
          </p:nvSpPr>
          <p:spPr>
            <a:xfrm>
              <a:off x="3635325" y="473575"/>
              <a:ext cx="272375" cy="495050"/>
            </a:xfrm>
            <a:custGeom>
              <a:avLst/>
              <a:gdLst/>
              <a:ahLst/>
              <a:cxnLst/>
              <a:rect l="l" t="t" r="r" b="b"/>
              <a:pathLst>
                <a:path w="10895" h="19802" extrusionOk="0">
                  <a:moveTo>
                    <a:pt x="2193" y="1"/>
                  </a:moveTo>
                  <a:cubicBezTo>
                    <a:pt x="2077" y="1"/>
                    <a:pt x="1943" y="172"/>
                    <a:pt x="1809" y="191"/>
                  </a:cubicBezTo>
                  <a:lnTo>
                    <a:pt x="1817" y="191"/>
                  </a:lnTo>
                  <a:cubicBezTo>
                    <a:pt x="1475" y="499"/>
                    <a:pt x="1085" y="753"/>
                    <a:pt x="805" y="1123"/>
                  </a:cubicBezTo>
                  <a:lnTo>
                    <a:pt x="805" y="1112"/>
                  </a:lnTo>
                  <a:cubicBezTo>
                    <a:pt x="643" y="1320"/>
                    <a:pt x="562" y="1591"/>
                    <a:pt x="380" y="1791"/>
                  </a:cubicBezTo>
                  <a:lnTo>
                    <a:pt x="380" y="1782"/>
                  </a:lnTo>
                  <a:cubicBezTo>
                    <a:pt x="38" y="2532"/>
                    <a:pt x="1" y="3308"/>
                    <a:pt x="200" y="4093"/>
                  </a:cubicBezTo>
                  <a:cubicBezTo>
                    <a:pt x="363" y="4754"/>
                    <a:pt x="779" y="5285"/>
                    <a:pt x="1150" y="5847"/>
                  </a:cubicBezTo>
                  <a:cubicBezTo>
                    <a:pt x="1230" y="6027"/>
                    <a:pt x="1375" y="6153"/>
                    <a:pt x="1510" y="6298"/>
                  </a:cubicBezTo>
                  <a:cubicBezTo>
                    <a:pt x="2206" y="7011"/>
                    <a:pt x="2992" y="7616"/>
                    <a:pt x="3795" y="8203"/>
                  </a:cubicBezTo>
                  <a:cubicBezTo>
                    <a:pt x="5702" y="9595"/>
                    <a:pt x="7653" y="10933"/>
                    <a:pt x="9117" y="12838"/>
                  </a:cubicBezTo>
                  <a:cubicBezTo>
                    <a:pt x="9120" y="12839"/>
                    <a:pt x="9122" y="12839"/>
                    <a:pt x="9125" y="12839"/>
                  </a:cubicBezTo>
                  <a:cubicBezTo>
                    <a:pt x="9173" y="12839"/>
                    <a:pt x="9163" y="12728"/>
                    <a:pt x="9187" y="12728"/>
                  </a:cubicBezTo>
                  <a:cubicBezTo>
                    <a:pt x="9193" y="12728"/>
                    <a:pt x="9201" y="12736"/>
                    <a:pt x="9214" y="12756"/>
                  </a:cubicBezTo>
                  <a:cubicBezTo>
                    <a:pt x="9767" y="13569"/>
                    <a:pt x="10209" y="14436"/>
                    <a:pt x="10443" y="15403"/>
                  </a:cubicBezTo>
                  <a:cubicBezTo>
                    <a:pt x="10732" y="16632"/>
                    <a:pt x="10688" y="17859"/>
                    <a:pt x="10406" y="19088"/>
                  </a:cubicBezTo>
                  <a:cubicBezTo>
                    <a:pt x="10363" y="19313"/>
                    <a:pt x="10190" y="19558"/>
                    <a:pt x="10406" y="19801"/>
                  </a:cubicBezTo>
                  <a:cubicBezTo>
                    <a:pt x="10742" y="18971"/>
                    <a:pt x="10868" y="18104"/>
                    <a:pt x="10877" y="17219"/>
                  </a:cubicBezTo>
                  <a:cubicBezTo>
                    <a:pt x="10894" y="15440"/>
                    <a:pt x="10309" y="13848"/>
                    <a:pt x="9234" y="12439"/>
                  </a:cubicBezTo>
                  <a:cubicBezTo>
                    <a:pt x="8304" y="11230"/>
                    <a:pt x="7137" y="10263"/>
                    <a:pt x="5936" y="9350"/>
                  </a:cubicBezTo>
                  <a:cubicBezTo>
                    <a:pt x="4293" y="8095"/>
                    <a:pt x="2513" y="7020"/>
                    <a:pt x="1176" y="5405"/>
                  </a:cubicBezTo>
                  <a:cubicBezTo>
                    <a:pt x="562" y="4681"/>
                    <a:pt x="246" y="3859"/>
                    <a:pt x="337" y="2912"/>
                  </a:cubicBezTo>
                  <a:cubicBezTo>
                    <a:pt x="434" y="1800"/>
                    <a:pt x="1067" y="1023"/>
                    <a:pt x="1943" y="408"/>
                  </a:cubicBezTo>
                  <a:cubicBezTo>
                    <a:pt x="2088" y="310"/>
                    <a:pt x="2396" y="219"/>
                    <a:pt x="2305" y="74"/>
                  </a:cubicBezTo>
                  <a:cubicBezTo>
                    <a:pt x="2270" y="21"/>
                    <a:pt x="2233" y="1"/>
                    <a:pt x="2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0"/>
            <p:cNvSpPr/>
            <p:nvPr/>
          </p:nvSpPr>
          <p:spPr>
            <a:xfrm>
              <a:off x="3372050" y="975775"/>
              <a:ext cx="520100" cy="194625"/>
            </a:xfrm>
            <a:custGeom>
              <a:avLst/>
              <a:gdLst/>
              <a:ahLst/>
              <a:cxnLst/>
              <a:rect l="l" t="t" r="r" b="b"/>
              <a:pathLst>
                <a:path w="20804" h="7785" extrusionOk="0">
                  <a:moveTo>
                    <a:pt x="20621" y="0"/>
                  </a:moveTo>
                  <a:cubicBezTo>
                    <a:pt x="20562" y="0"/>
                    <a:pt x="20536" y="54"/>
                    <a:pt x="20504" y="101"/>
                  </a:cubicBezTo>
                  <a:cubicBezTo>
                    <a:pt x="20441" y="229"/>
                    <a:pt x="20341" y="337"/>
                    <a:pt x="20324" y="491"/>
                  </a:cubicBezTo>
                  <a:cubicBezTo>
                    <a:pt x="20244" y="806"/>
                    <a:pt x="20098" y="1096"/>
                    <a:pt x="19899" y="1359"/>
                  </a:cubicBezTo>
                  <a:lnTo>
                    <a:pt x="19899" y="1348"/>
                  </a:lnTo>
                  <a:cubicBezTo>
                    <a:pt x="19628" y="1890"/>
                    <a:pt x="19303" y="2414"/>
                    <a:pt x="18889" y="2865"/>
                  </a:cubicBezTo>
                  <a:lnTo>
                    <a:pt x="18898" y="2857"/>
                  </a:lnTo>
                  <a:lnTo>
                    <a:pt x="18898" y="2857"/>
                  </a:lnTo>
                  <a:cubicBezTo>
                    <a:pt x="18806" y="3073"/>
                    <a:pt x="18607" y="3201"/>
                    <a:pt x="18473" y="3372"/>
                  </a:cubicBezTo>
                  <a:lnTo>
                    <a:pt x="18473" y="3364"/>
                  </a:lnTo>
                  <a:cubicBezTo>
                    <a:pt x="18139" y="3815"/>
                    <a:pt x="17740" y="4203"/>
                    <a:pt x="17298" y="4537"/>
                  </a:cubicBezTo>
                  <a:cubicBezTo>
                    <a:pt x="16946" y="4899"/>
                    <a:pt x="16558" y="5206"/>
                    <a:pt x="16125" y="5467"/>
                  </a:cubicBezTo>
                  <a:lnTo>
                    <a:pt x="16125" y="5458"/>
                  </a:lnTo>
                  <a:cubicBezTo>
                    <a:pt x="15755" y="5791"/>
                    <a:pt x="15302" y="5991"/>
                    <a:pt x="14861" y="6224"/>
                  </a:cubicBezTo>
                  <a:lnTo>
                    <a:pt x="14861" y="6224"/>
                  </a:lnTo>
                  <a:cubicBezTo>
                    <a:pt x="14863" y="6222"/>
                    <a:pt x="14865" y="6219"/>
                    <a:pt x="14868" y="6217"/>
                  </a:cubicBezTo>
                  <a:lnTo>
                    <a:pt x="14868" y="6217"/>
                  </a:lnTo>
                  <a:lnTo>
                    <a:pt x="14859" y="6225"/>
                  </a:lnTo>
                  <a:cubicBezTo>
                    <a:pt x="14859" y="6225"/>
                    <a:pt x="14860" y="6225"/>
                    <a:pt x="14861" y="6224"/>
                  </a:cubicBezTo>
                  <a:lnTo>
                    <a:pt x="14861" y="6224"/>
                  </a:lnTo>
                  <a:cubicBezTo>
                    <a:pt x="14727" y="6372"/>
                    <a:pt x="14539" y="6426"/>
                    <a:pt x="14354" y="6470"/>
                  </a:cubicBezTo>
                  <a:lnTo>
                    <a:pt x="14362" y="6470"/>
                  </a:lnTo>
                  <a:cubicBezTo>
                    <a:pt x="13658" y="6867"/>
                    <a:pt x="12882" y="7075"/>
                    <a:pt x="12104" y="7266"/>
                  </a:cubicBezTo>
                  <a:cubicBezTo>
                    <a:pt x="11293" y="7460"/>
                    <a:pt x="10480" y="7548"/>
                    <a:pt x="9666" y="7548"/>
                  </a:cubicBezTo>
                  <a:cubicBezTo>
                    <a:pt x="8893" y="7548"/>
                    <a:pt x="8119" y="7469"/>
                    <a:pt x="7345" y="7329"/>
                  </a:cubicBezTo>
                  <a:cubicBezTo>
                    <a:pt x="6649" y="7201"/>
                    <a:pt x="5953" y="7084"/>
                    <a:pt x="5303" y="6804"/>
                  </a:cubicBezTo>
                  <a:cubicBezTo>
                    <a:pt x="4590" y="6516"/>
                    <a:pt x="3857" y="6262"/>
                    <a:pt x="3144" y="5946"/>
                  </a:cubicBezTo>
                  <a:cubicBezTo>
                    <a:pt x="2719" y="5757"/>
                    <a:pt x="2322" y="5495"/>
                    <a:pt x="1861" y="5386"/>
                  </a:cubicBezTo>
                  <a:cubicBezTo>
                    <a:pt x="1854" y="5467"/>
                    <a:pt x="1838" y="5539"/>
                    <a:pt x="1769" y="5539"/>
                  </a:cubicBezTo>
                  <a:cubicBezTo>
                    <a:pt x="1746" y="5539"/>
                    <a:pt x="1717" y="5531"/>
                    <a:pt x="1681" y="5512"/>
                  </a:cubicBezTo>
                  <a:cubicBezTo>
                    <a:pt x="1527" y="5441"/>
                    <a:pt x="1384" y="5369"/>
                    <a:pt x="1230" y="5295"/>
                  </a:cubicBezTo>
                  <a:cubicBezTo>
                    <a:pt x="831" y="5079"/>
                    <a:pt x="443" y="4844"/>
                    <a:pt x="1" y="4736"/>
                  </a:cubicBezTo>
                  <a:lnTo>
                    <a:pt x="1" y="4736"/>
                  </a:lnTo>
                  <a:cubicBezTo>
                    <a:pt x="37" y="4816"/>
                    <a:pt x="118" y="4844"/>
                    <a:pt x="191" y="4881"/>
                  </a:cubicBezTo>
                  <a:cubicBezTo>
                    <a:pt x="1039" y="5332"/>
                    <a:pt x="1889" y="5783"/>
                    <a:pt x="2773" y="6171"/>
                  </a:cubicBezTo>
                  <a:cubicBezTo>
                    <a:pt x="3315" y="6416"/>
                    <a:pt x="3848" y="6696"/>
                    <a:pt x="4436" y="6832"/>
                  </a:cubicBezTo>
                  <a:cubicBezTo>
                    <a:pt x="5745" y="7255"/>
                    <a:pt x="7063" y="7600"/>
                    <a:pt x="8446" y="7734"/>
                  </a:cubicBezTo>
                  <a:cubicBezTo>
                    <a:pt x="8817" y="7768"/>
                    <a:pt x="9185" y="7785"/>
                    <a:pt x="9551" y="7785"/>
                  </a:cubicBezTo>
                  <a:cubicBezTo>
                    <a:pt x="10445" y="7785"/>
                    <a:pt x="11331" y="7686"/>
                    <a:pt x="12223" y="7500"/>
                  </a:cubicBezTo>
                  <a:cubicBezTo>
                    <a:pt x="13415" y="7246"/>
                    <a:pt x="14499" y="6696"/>
                    <a:pt x="15583" y="6162"/>
                  </a:cubicBezTo>
                  <a:cubicBezTo>
                    <a:pt x="15763" y="5965"/>
                    <a:pt x="16042" y="5920"/>
                    <a:pt x="16222" y="5729"/>
                  </a:cubicBezTo>
                  <a:cubicBezTo>
                    <a:pt x="16602" y="5467"/>
                    <a:pt x="16946" y="5170"/>
                    <a:pt x="17326" y="4899"/>
                  </a:cubicBezTo>
                  <a:lnTo>
                    <a:pt x="17326" y="4899"/>
                  </a:lnTo>
                  <a:lnTo>
                    <a:pt x="17317" y="4907"/>
                  </a:lnTo>
                  <a:cubicBezTo>
                    <a:pt x="17968" y="4285"/>
                    <a:pt x="18618" y="3669"/>
                    <a:pt x="19168" y="2956"/>
                  </a:cubicBezTo>
                  <a:lnTo>
                    <a:pt x="19411" y="2631"/>
                  </a:lnTo>
                  <a:cubicBezTo>
                    <a:pt x="19602" y="2388"/>
                    <a:pt x="19736" y="2106"/>
                    <a:pt x="19936" y="1872"/>
                  </a:cubicBezTo>
                  <a:lnTo>
                    <a:pt x="19936" y="1872"/>
                  </a:lnTo>
                  <a:lnTo>
                    <a:pt x="19927" y="1881"/>
                  </a:lnTo>
                  <a:cubicBezTo>
                    <a:pt x="20036" y="1673"/>
                    <a:pt x="20107" y="1456"/>
                    <a:pt x="20261" y="1276"/>
                  </a:cubicBezTo>
                  <a:cubicBezTo>
                    <a:pt x="20278" y="1222"/>
                    <a:pt x="20307" y="1168"/>
                    <a:pt x="20333" y="1114"/>
                  </a:cubicBezTo>
                  <a:cubicBezTo>
                    <a:pt x="20415" y="888"/>
                    <a:pt x="20532" y="671"/>
                    <a:pt x="20640" y="455"/>
                  </a:cubicBezTo>
                  <a:cubicBezTo>
                    <a:pt x="20703" y="309"/>
                    <a:pt x="20803" y="155"/>
                    <a:pt x="20649" y="4"/>
                  </a:cubicBezTo>
                  <a:cubicBezTo>
                    <a:pt x="20639" y="1"/>
                    <a:pt x="20630" y="0"/>
                    <a:pt x="20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0"/>
            <p:cNvSpPr/>
            <p:nvPr/>
          </p:nvSpPr>
          <p:spPr>
            <a:xfrm>
              <a:off x="3638525" y="445175"/>
              <a:ext cx="500200" cy="163525"/>
            </a:xfrm>
            <a:custGeom>
              <a:avLst/>
              <a:gdLst/>
              <a:ahLst/>
              <a:cxnLst/>
              <a:rect l="l" t="t" r="r" b="b"/>
              <a:pathLst>
                <a:path w="20008" h="6541" extrusionOk="0">
                  <a:moveTo>
                    <a:pt x="7326" y="0"/>
                  </a:moveTo>
                  <a:cubicBezTo>
                    <a:pt x="7245" y="33"/>
                    <a:pt x="7161" y="41"/>
                    <a:pt x="7077" y="41"/>
                  </a:cubicBezTo>
                  <a:cubicBezTo>
                    <a:pt x="6994" y="41"/>
                    <a:pt x="6911" y="34"/>
                    <a:pt x="6829" y="34"/>
                  </a:cubicBezTo>
                  <a:cubicBezTo>
                    <a:pt x="6740" y="34"/>
                    <a:pt x="6652" y="43"/>
                    <a:pt x="6567" y="81"/>
                  </a:cubicBezTo>
                  <a:cubicBezTo>
                    <a:pt x="6497" y="77"/>
                    <a:pt x="6427" y="76"/>
                    <a:pt x="6357" y="76"/>
                  </a:cubicBezTo>
                  <a:cubicBezTo>
                    <a:pt x="5724" y="76"/>
                    <a:pt x="5097" y="205"/>
                    <a:pt x="4462" y="254"/>
                  </a:cubicBezTo>
                  <a:cubicBezTo>
                    <a:pt x="4200" y="297"/>
                    <a:pt x="3938" y="334"/>
                    <a:pt x="3686" y="406"/>
                  </a:cubicBezTo>
                  <a:cubicBezTo>
                    <a:pt x="2945" y="560"/>
                    <a:pt x="2268" y="850"/>
                    <a:pt x="1681" y="1327"/>
                  </a:cubicBezTo>
                  <a:cubicBezTo>
                    <a:pt x="1697" y="1330"/>
                    <a:pt x="1712" y="1332"/>
                    <a:pt x="1728" y="1332"/>
                  </a:cubicBezTo>
                  <a:cubicBezTo>
                    <a:pt x="1870" y="1332"/>
                    <a:pt x="1972" y="1199"/>
                    <a:pt x="2131" y="1199"/>
                  </a:cubicBezTo>
                  <a:cubicBezTo>
                    <a:pt x="2143" y="1199"/>
                    <a:pt x="2156" y="1200"/>
                    <a:pt x="2169" y="1201"/>
                  </a:cubicBezTo>
                  <a:cubicBezTo>
                    <a:pt x="2106" y="1347"/>
                    <a:pt x="1969" y="1381"/>
                    <a:pt x="1869" y="1446"/>
                  </a:cubicBezTo>
                  <a:cubicBezTo>
                    <a:pt x="1419" y="1743"/>
                    <a:pt x="1002" y="2097"/>
                    <a:pt x="697" y="2548"/>
                  </a:cubicBezTo>
                  <a:cubicBezTo>
                    <a:pt x="298" y="3135"/>
                    <a:pt x="64" y="3777"/>
                    <a:pt x="118" y="4470"/>
                  </a:cubicBezTo>
                  <a:cubicBezTo>
                    <a:pt x="163" y="5077"/>
                    <a:pt x="352" y="5674"/>
                    <a:pt x="705" y="6187"/>
                  </a:cubicBezTo>
                  <a:cubicBezTo>
                    <a:pt x="794" y="6324"/>
                    <a:pt x="859" y="6495"/>
                    <a:pt x="1048" y="6541"/>
                  </a:cubicBezTo>
                  <a:cubicBezTo>
                    <a:pt x="948" y="6367"/>
                    <a:pt x="840" y="6205"/>
                    <a:pt x="751" y="6033"/>
                  </a:cubicBezTo>
                  <a:cubicBezTo>
                    <a:pt x="1" y="4778"/>
                    <a:pt x="81" y="3460"/>
                    <a:pt x="985" y="2376"/>
                  </a:cubicBezTo>
                  <a:cubicBezTo>
                    <a:pt x="1499" y="1752"/>
                    <a:pt x="2169" y="1318"/>
                    <a:pt x="2919" y="1013"/>
                  </a:cubicBezTo>
                  <a:cubicBezTo>
                    <a:pt x="3287" y="859"/>
                    <a:pt x="3677" y="742"/>
                    <a:pt x="4057" y="605"/>
                  </a:cubicBezTo>
                  <a:cubicBezTo>
                    <a:pt x="4083" y="542"/>
                    <a:pt x="4137" y="551"/>
                    <a:pt x="4191" y="534"/>
                  </a:cubicBezTo>
                  <a:cubicBezTo>
                    <a:pt x="4642" y="406"/>
                    <a:pt x="5121" y="451"/>
                    <a:pt x="5563" y="243"/>
                  </a:cubicBezTo>
                  <a:cubicBezTo>
                    <a:pt x="5636" y="249"/>
                    <a:pt x="5709" y="252"/>
                    <a:pt x="5782" y="252"/>
                  </a:cubicBezTo>
                  <a:cubicBezTo>
                    <a:pt x="6151" y="252"/>
                    <a:pt x="6514" y="185"/>
                    <a:pt x="6884" y="163"/>
                  </a:cubicBezTo>
                  <a:cubicBezTo>
                    <a:pt x="7062" y="154"/>
                    <a:pt x="7240" y="150"/>
                    <a:pt x="7418" y="150"/>
                  </a:cubicBezTo>
                  <a:cubicBezTo>
                    <a:pt x="8352" y="150"/>
                    <a:pt x="9280" y="253"/>
                    <a:pt x="10216" y="253"/>
                  </a:cubicBezTo>
                  <a:cubicBezTo>
                    <a:pt x="10372" y="253"/>
                    <a:pt x="10529" y="250"/>
                    <a:pt x="10686" y="243"/>
                  </a:cubicBezTo>
                  <a:cubicBezTo>
                    <a:pt x="10712" y="243"/>
                    <a:pt x="10740" y="243"/>
                    <a:pt x="10766" y="254"/>
                  </a:cubicBezTo>
                  <a:cubicBezTo>
                    <a:pt x="11670" y="397"/>
                    <a:pt x="12591" y="334"/>
                    <a:pt x="13504" y="406"/>
                  </a:cubicBezTo>
                  <a:cubicBezTo>
                    <a:pt x="13740" y="424"/>
                    <a:pt x="13978" y="429"/>
                    <a:pt x="14216" y="429"/>
                  </a:cubicBezTo>
                  <a:cubicBezTo>
                    <a:pt x="14578" y="429"/>
                    <a:pt x="14941" y="417"/>
                    <a:pt x="15301" y="417"/>
                  </a:cubicBezTo>
                  <a:cubicBezTo>
                    <a:pt x="15635" y="448"/>
                    <a:pt x="15972" y="464"/>
                    <a:pt x="16308" y="464"/>
                  </a:cubicBezTo>
                  <a:cubicBezTo>
                    <a:pt x="16645" y="464"/>
                    <a:pt x="16981" y="448"/>
                    <a:pt x="17315" y="417"/>
                  </a:cubicBezTo>
                  <a:cubicBezTo>
                    <a:pt x="17485" y="415"/>
                    <a:pt x="17655" y="414"/>
                    <a:pt x="17825" y="414"/>
                  </a:cubicBezTo>
                  <a:cubicBezTo>
                    <a:pt x="17909" y="414"/>
                    <a:pt x="17994" y="414"/>
                    <a:pt x="18078" y="414"/>
                  </a:cubicBezTo>
                  <a:cubicBezTo>
                    <a:pt x="18721" y="414"/>
                    <a:pt x="19366" y="409"/>
                    <a:pt x="20008" y="326"/>
                  </a:cubicBezTo>
                  <a:cubicBezTo>
                    <a:pt x="20008" y="237"/>
                    <a:pt x="19984" y="209"/>
                    <a:pt x="19945" y="209"/>
                  </a:cubicBezTo>
                  <a:cubicBezTo>
                    <a:pt x="19916" y="209"/>
                    <a:pt x="19879" y="225"/>
                    <a:pt x="19836" y="243"/>
                  </a:cubicBezTo>
                  <a:cubicBezTo>
                    <a:pt x="19776" y="240"/>
                    <a:pt x="19716" y="239"/>
                    <a:pt x="19656" y="239"/>
                  </a:cubicBezTo>
                  <a:cubicBezTo>
                    <a:pt x="19157" y="239"/>
                    <a:pt x="18665" y="326"/>
                    <a:pt x="18174" y="326"/>
                  </a:cubicBezTo>
                  <a:cubicBezTo>
                    <a:pt x="18058" y="324"/>
                    <a:pt x="17942" y="324"/>
                    <a:pt x="17826" y="324"/>
                  </a:cubicBezTo>
                  <a:cubicBezTo>
                    <a:pt x="17124" y="324"/>
                    <a:pt x="16420" y="345"/>
                    <a:pt x="15717" y="345"/>
                  </a:cubicBezTo>
                  <a:cubicBezTo>
                    <a:pt x="15060" y="345"/>
                    <a:pt x="14403" y="326"/>
                    <a:pt x="13747" y="254"/>
                  </a:cubicBezTo>
                  <a:cubicBezTo>
                    <a:pt x="13097" y="180"/>
                    <a:pt x="12446" y="217"/>
                    <a:pt x="11796" y="189"/>
                  </a:cubicBezTo>
                  <a:cubicBezTo>
                    <a:pt x="10951" y="160"/>
                    <a:pt x="10111" y="67"/>
                    <a:pt x="9271" y="67"/>
                  </a:cubicBezTo>
                  <a:cubicBezTo>
                    <a:pt x="9098" y="67"/>
                    <a:pt x="8925" y="71"/>
                    <a:pt x="8752" y="81"/>
                  </a:cubicBezTo>
                  <a:cubicBezTo>
                    <a:pt x="8624" y="42"/>
                    <a:pt x="8495" y="32"/>
                    <a:pt x="8365" y="32"/>
                  </a:cubicBezTo>
                  <a:cubicBezTo>
                    <a:pt x="8226" y="32"/>
                    <a:pt x="8086" y="43"/>
                    <a:pt x="7947" y="43"/>
                  </a:cubicBezTo>
                  <a:cubicBezTo>
                    <a:pt x="7824" y="43"/>
                    <a:pt x="7701" y="34"/>
                    <a:pt x="757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0"/>
            <p:cNvSpPr/>
            <p:nvPr/>
          </p:nvSpPr>
          <p:spPr>
            <a:xfrm>
              <a:off x="4569350" y="-39975"/>
              <a:ext cx="37250" cy="229525"/>
            </a:xfrm>
            <a:custGeom>
              <a:avLst/>
              <a:gdLst/>
              <a:ahLst/>
              <a:cxnLst/>
              <a:rect l="l" t="t" r="r" b="b"/>
              <a:pathLst>
                <a:path w="1490" h="9181" extrusionOk="0">
                  <a:moveTo>
                    <a:pt x="166" y="1"/>
                  </a:moveTo>
                  <a:cubicBezTo>
                    <a:pt x="121" y="1"/>
                    <a:pt x="70" y="13"/>
                    <a:pt x="9" y="41"/>
                  </a:cubicBezTo>
                  <a:cubicBezTo>
                    <a:pt x="9" y="50"/>
                    <a:pt x="0" y="67"/>
                    <a:pt x="0" y="76"/>
                  </a:cubicBezTo>
                  <a:cubicBezTo>
                    <a:pt x="46" y="184"/>
                    <a:pt x="80" y="284"/>
                    <a:pt x="126" y="392"/>
                  </a:cubicBezTo>
                  <a:cubicBezTo>
                    <a:pt x="1047" y="2578"/>
                    <a:pt x="1247" y="4836"/>
                    <a:pt x="731" y="7158"/>
                  </a:cubicBezTo>
                  <a:cubicBezTo>
                    <a:pt x="614" y="7691"/>
                    <a:pt x="451" y="8205"/>
                    <a:pt x="306" y="8730"/>
                  </a:cubicBezTo>
                  <a:cubicBezTo>
                    <a:pt x="388" y="8712"/>
                    <a:pt x="414" y="8647"/>
                    <a:pt x="442" y="8576"/>
                  </a:cubicBezTo>
                  <a:cubicBezTo>
                    <a:pt x="776" y="7592"/>
                    <a:pt x="993" y="6588"/>
                    <a:pt x="1093" y="5550"/>
                  </a:cubicBezTo>
                  <a:cubicBezTo>
                    <a:pt x="1156" y="4891"/>
                    <a:pt x="1056" y="4249"/>
                    <a:pt x="1084" y="3607"/>
                  </a:cubicBezTo>
                  <a:cubicBezTo>
                    <a:pt x="1084" y="3490"/>
                    <a:pt x="1047" y="3373"/>
                    <a:pt x="1138" y="3219"/>
                  </a:cubicBezTo>
                  <a:cubicBezTo>
                    <a:pt x="1210" y="4069"/>
                    <a:pt x="1281" y="4865"/>
                    <a:pt x="1184" y="5667"/>
                  </a:cubicBezTo>
                  <a:cubicBezTo>
                    <a:pt x="1065" y="6625"/>
                    <a:pt x="913" y="7555"/>
                    <a:pt x="596" y="8459"/>
                  </a:cubicBezTo>
                  <a:cubicBezTo>
                    <a:pt x="514" y="8693"/>
                    <a:pt x="380" y="8918"/>
                    <a:pt x="414" y="9181"/>
                  </a:cubicBezTo>
                  <a:cubicBezTo>
                    <a:pt x="505" y="9109"/>
                    <a:pt x="533" y="8992"/>
                    <a:pt x="568" y="8892"/>
                  </a:cubicBezTo>
                  <a:cubicBezTo>
                    <a:pt x="922" y="7954"/>
                    <a:pt x="1156" y="7004"/>
                    <a:pt x="1264" y="6011"/>
                  </a:cubicBezTo>
                  <a:cubicBezTo>
                    <a:pt x="1489" y="4023"/>
                    <a:pt x="1210" y="2118"/>
                    <a:pt x="434" y="275"/>
                  </a:cubicBezTo>
                  <a:cubicBezTo>
                    <a:pt x="366" y="113"/>
                    <a:pt x="297" y="1"/>
                    <a:pt x="16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0"/>
            <p:cNvSpPr/>
            <p:nvPr/>
          </p:nvSpPr>
          <p:spPr>
            <a:xfrm>
              <a:off x="3859600" y="783675"/>
              <a:ext cx="45175" cy="219950"/>
            </a:xfrm>
            <a:custGeom>
              <a:avLst/>
              <a:gdLst/>
              <a:ahLst/>
              <a:cxnLst/>
              <a:rect l="l" t="t" r="r" b="b"/>
              <a:pathLst>
                <a:path w="1807" h="8798" extrusionOk="0">
                  <a:moveTo>
                    <a:pt x="0" y="1"/>
                  </a:moveTo>
                  <a:lnTo>
                    <a:pt x="0" y="1"/>
                  </a:lnTo>
                  <a:cubicBezTo>
                    <a:pt x="37" y="189"/>
                    <a:pt x="200" y="272"/>
                    <a:pt x="146" y="434"/>
                  </a:cubicBezTo>
                  <a:cubicBezTo>
                    <a:pt x="254" y="588"/>
                    <a:pt x="352" y="751"/>
                    <a:pt x="460" y="913"/>
                  </a:cubicBezTo>
                  <a:cubicBezTo>
                    <a:pt x="488" y="922"/>
                    <a:pt x="514" y="931"/>
                    <a:pt x="525" y="948"/>
                  </a:cubicBezTo>
                  <a:cubicBezTo>
                    <a:pt x="1446" y="2494"/>
                    <a:pt x="1797" y="4154"/>
                    <a:pt x="1509" y="5934"/>
                  </a:cubicBezTo>
                  <a:cubicBezTo>
                    <a:pt x="1418" y="6539"/>
                    <a:pt x="1201" y="7109"/>
                    <a:pt x="1084" y="7705"/>
                  </a:cubicBezTo>
                  <a:cubicBezTo>
                    <a:pt x="1264" y="7859"/>
                    <a:pt x="1130" y="8002"/>
                    <a:pt x="1076" y="8147"/>
                  </a:cubicBezTo>
                  <a:cubicBezTo>
                    <a:pt x="985" y="8364"/>
                    <a:pt x="813" y="8544"/>
                    <a:pt x="831" y="8798"/>
                  </a:cubicBezTo>
                  <a:cubicBezTo>
                    <a:pt x="1147" y="8381"/>
                    <a:pt x="1310" y="7894"/>
                    <a:pt x="1435" y="7397"/>
                  </a:cubicBezTo>
                  <a:cubicBezTo>
                    <a:pt x="1409" y="6855"/>
                    <a:pt x="1644" y="6367"/>
                    <a:pt x="1706" y="5845"/>
                  </a:cubicBezTo>
                  <a:cubicBezTo>
                    <a:pt x="1780" y="5158"/>
                    <a:pt x="1806" y="4471"/>
                    <a:pt x="1735" y="3794"/>
                  </a:cubicBezTo>
                  <a:cubicBezTo>
                    <a:pt x="1618" y="2710"/>
                    <a:pt x="1238" y="1689"/>
                    <a:pt x="633" y="768"/>
                  </a:cubicBezTo>
                  <a:cubicBezTo>
                    <a:pt x="460" y="506"/>
                    <a:pt x="343" y="189"/>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0"/>
            <p:cNvSpPr/>
            <p:nvPr/>
          </p:nvSpPr>
          <p:spPr>
            <a:xfrm>
              <a:off x="3482925" y="1129825"/>
              <a:ext cx="278700" cy="42200"/>
            </a:xfrm>
            <a:custGeom>
              <a:avLst/>
              <a:gdLst/>
              <a:ahLst/>
              <a:cxnLst/>
              <a:rect l="l" t="t" r="r" b="b"/>
              <a:pathLst>
                <a:path w="11148" h="1688" extrusionOk="0">
                  <a:moveTo>
                    <a:pt x="11148" y="0"/>
                  </a:moveTo>
                  <a:lnTo>
                    <a:pt x="11148" y="0"/>
                  </a:lnTo>
                  <a:cubicBezTo>
                    <a:pt x="10695" y="74"/>
                    <a:pt x="10335" y="345"/>
                    <a:pt x="9936" y="534"/>
                  </a:cubicBezTo>
                  <a:cubicBezTo>
                    <a:pt x="8536" y="1201"/>
                    <a:pt x="7046" y="1509"/>
                    <a:pt x="5512" y="1581"/>
                  </a:cubicBezTo>
                  <a:cubicBezTo>
                    <a:pt x="5432" y="1584"/>
                    <a:pt x="5352" y="1585"/>
                    <a:pt x="5273" y="1585"/>
                  </a:cubicBezTo>
                  <a:cubicBezTo>
                    <a:pt x="4867" y="1585"/>
                    <a:pt x="4465" y="1547"/>
                    <a:pt x="4057" y="1509"/>
                  </a:cubicBezTo>
                  <a:cubicBezTo>
                    <a:pt x="3081" y="1438"/>
                    <a:pt x="2141" y="1230"/>
                    <a:pt x="1202" y="985"/>
                  </a:cubicBezTo>
                  <a:cubicBezTo>
                    <a:pt x="797" y="887"/>
                    <a:pt x="426" y="688"/>
                    <a:pt x="1" y="670"/>
                  </a:cubicBezTo>
                  <a:lnTo>
                    <a:pt x="1" y="670"/>
                  </a:lnTo>
                  <a:cubicBezTo>
                    <a:pt x="389" y="896"/>
                    <a:pt x="831" y="985"/>
                    <a:pt x="1256" y="1113"/>
                  </a:cubicBezTo>
                  <a:cubicBezTo>
                    <a:pt x="2553" y="1476"/>
                    <a:pt x="3852" y="1688"/>
                    <a:pt x="5155" y="1688"/>
                  </a:cubicBezTo>
                  <a:cubicBezTo>
                    <a:pt x="6114" y="1688"/>
                    <a:pt x="7075" y="1573"/>
                    <a:pt x="8039" y="1321"/>
                  </a:cubicBezTo>
                  <a:cubicBezTo>
                    <a:pt x="9143" y="1039"/>
                    <a:pt x="10198" y="633"/>
                    <a:pt x="111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0"/>
            <p:cNvSpPr/>
            <p:nvPr/>
          </p:nvSpPr>
          <p:spPr>
            <a:xfrm>
              <a:off x="3504625" y="1137500"/>
              <a:ext cx="226500" cy="28350"/>
            </a:xfrm>
            <a:custGeom>
              <a:avLst/>
              <a:gdLst/>
              <a:ahLst/>
              <a:cxnLst/>
              <a:rect l="l" t="t" r="r" b="b"/>
              <a:pathLst>
                <a:path w="9060" h="1134" extrusionOk="0">
                  <a:moveTo>
                    <a:pt x="9038" y="1"/>
                  </a:moveTo>
                  <a:cubicBezTo>
                    <a:pt x="8902" y="1"/>
                    <a:pt x="8791" y="76"/>
                    <a:pt x="8671" y="127"/>
                  </a:cubicBezTo>
                  <a:cubicBezTo>
                    <a:pt x="7246" y="726"/>
                    <a:pt x="5790" y="1016"/>
                    <a:pt x="4293" y="1016"/>
                  </a:cubicBezTo>
                  <a:cubicBezTo>
                    <a:pt x="3712" y="1016"/>
                    <a:pt x="3124" y="972"/>
                    <a:pt x="2530" y="886"/>
                  </a:cubicBezTo>
                  <a:cubicBezTo>
                    <a:pt x="1671" y="760"/>
                    <a:pt x="839" y="535"/>
                    <a:pt x="0" y="335"/>
                  </a:cubicBezTo>
                  <a:lnTo>
                    <a:pt x="0" y="335"/>
                  </a:lnTo>
                  <a:cubicBezTo>
                    <a:pt x="37" y="443"/>
                    <a:pt x="145" y="480"/>
                    <a:pt x="226" y="498"/>
                  </a:cubicBezTo>
                  <a:cubicBezTo>
                    <a:pt x="1283" y="797"/>
                    <a:pt x="2348" y="1022"/>
                    <a:pt x="3440" y="1103"/>
                  </a:cubicBezTo>
                  <a:cubicBezTo>
                    <a:pt x="3723" y="1123"/>
                    <a:pt x="4004" y="1133"/>
                    <a:pt x="4283" y="1133"/>
                  </a:cubicBezTo>
                  <a:cubicBezTo>
                    <a:pt x="5730" y="1133"/>
                    <a:pt x="7137" y="858"/>
                    <a:pt x="8500" y="335"/>
                  </a:cubicBezTo>
                  <a:cubicBezTo>
                    <a:pt x="8697" y="255"/>
                    <a:pt x="8925" y="201"/>
                    <a:pt x="9059" y="1"/>
                  </a:cubicBezTo>
                  <a:cubicBezTo>
                    <a:pt x="9052" y="1"/>
                    <a:pt x="9045" y="1"/>
                    <a:pt x="903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0"/>
            <p:cNvSpPr/>
            <p:nvPr/>
          </p:nvSpPr>
          <p:spPr>
            <a:xfrm>
              <a:off x="3871075" y="806500"/>
              <a:ext cx="33250" cy="171825"/>
            </a:xfrm>
            <a:custGeom>
              <a:avLst/>
              <a:gdLst/>
              <a:ahLst/>
              <a:cxnLst/>
              <a:rect l="l" t="t" r="r" b="b"/>
              <a:pathLst>
                <a:path w="1330" h="6873" extrusionOk="0">
                  <a:moveTo>
                    <a:pt x="1" y="0"/>
                  </a:moveTo>
                  <a:cubicBezTo>
                    <a:pt x="29" y="63"/>
                    <a:pt x="55" y="126"/>
                    <a:pt x="92" y="180"/>
                  </a:cubicBezTo>
                  <a:cubicBezTo>
                    <a:pt x="1159" y="2023"/>
                    <a:pt x="1330" y="3965"/>
                    <a:pt x="788" y="5996"/>
                  </a:cubicBezTo>
                  <a:cubicBezTo>
                    <a:pt x="705" y="6287"/>
                    <a:pt x="543" y="6558"/>
                    <a:pt x="543" y="6872"/>
                  </a:cubicBezTo>
                  <a:lnTo>
                    <a:pt x="625" y="6792"/>
                  </a:lnTo>
                  <a:cubicBezTo>
                    <a:pt x="1050" y="5563"/>
                    <a:pt x="1321" y="4325"/>
                    <a:pt x="1150" y="2998"/>
                  </a:cubicBezTo>
                  <a:cubicBezTo>
                    <a:pt x="1013" y="1986"/>
                    <a:pt x="679" y="1056"/>
                    <a:pt x="209" y="171"/>
                  </a:cubicBezTo>
                  <a:cubicBezTo>
                    <a:pt x="163" y="80"/>
                    <a:pt x="109"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0"/>
            <p:cNvSpPr/>
            <p:nvPr/>
          </p:nvSpPr>
          <p:spPr>
            <a:xfrm>
              <a:off x="3630175" y="518125"/>
              <a:ext cx="33900" cy="101625"/>
            </a:xfrm>
            <a:custGeom>
              <a:avLst/>
              <a:gdLst/>
              <a:ahLst/>
              <a:cxnLst/>
              <a:rect l="l" t="t" r="r" b="b"/>
              <a:pathLst>
                <a:path w="1356" h="4065" extrusionOk="0">
                  <a:moveTo>
                    <a:pt x="586" y="0"/>
                  </a:moveTo>
                  <a:cubicBezTo>
                    <a:pt x="452" y="135"/>
                    <a:pt x="406" y="317"/>
                    <a:pt x="361" y="488"/>
                  </a:cubicBezTo>
                  <a:cubicBezTo>
                    <a:pt x="1" y="1869"/>
                    <a:pt x="443" y="3035"/>
                    <a:pt x="1356" y="4065"/>
                  </a:cubicBezTo>
                  <a:cubicBezTo>
                    <a:pt x="1310" y="3766"/>
                    <a:pt x="1085" y="3577"/>
                    <a:pt x="948" y="3352"/>
                  </a:cubicBezTo>
                  <a:cubicBezTo>
                    <a:pt x="343" y="2365"/>
                    <a:pt x="118" y="1355"/>
                    <a:pt x="569" y="252"/>
                  </a:cubicBezTo>
                  <a:cubicBezTo>
                    <a:pt x="606" y="171"/>
                    <a:pt x="606" y="89"/>
                    <a:pt x="5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0"/>
            <p:cNvSpPr/>
            <p:nvPr/>
          </p:nvSpPr>
          <p:spPr>
            <a:xfrm>
              <a:off x="3804975" y="1049675"/>
              <a:ext cx="46300" cy="48800"/>
            </a:xfrm>
            <a:custGeom>
              <a:avLst/>
              <a:gdLst/>
              <a:ahLst/>
              <a:cxnLst/>
              <a:rect l="l" t="t" r="r" b="b"/>
              <a:pathLst>
                <a:path w="1852" h="1952" extrusionOk="0">
                  <a:moveTo>
                    <a:pt x="1851" y="0"/>
                  </a:moveTo>
                  <a:cubicBezTo>
                    <a:pt x="1355" y="505"/>
                    <a:pt x="856" y="1004"/>
                    <a:pt x="380" y="1509"/>
                  </a:cubicBezTo>
                  <a:cubicBezTo>
                    <a:pt x="243" y="1654"/>
                    <a:pt x="63" y="1752"/>
                    <a:pt x="0" y="1951"/>
                  </a:cubicBezTo>
                  <a:cubicBezTo>
                    <a:pt x="577" y="1572"/>
                    <a:pt x="1019" y="1039"/>
                    <a:pt x="1472" y="534"/>
                  </a:cubicBezTo>
                  <a:cubicBezTo>
                    <a:pt x="1615" y="371"/>
                    <a:pt x="1806" y="234"/>
                    <a:pt x="1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0"/>
            <p:cNvSpPr/>
            <p:nvPr/>
          </p:nvSpPr>
          <p:spPr>
            <a:xfrm>
              <a:off x="3355800" y="1076550"/>
              <a:ext cx="54425" cy="29825"/>
            </a:xfrm>
            <a:custGeom>
              <a:avLst/>
              <a:gdLst/>
              <a:ahLst/>
              <a:cxnLst/>
              <a:rect l="l" t="t" r="r" b="b"/>
              <a:pathLst>
                <a:path w="2177" h="1193" extrusionOk="0">
                  <a:moveTo>
                    <a:pt x="0" y="0"/>
                  </a:moveTo>
                  <a:lnTo>
                    <a:pt x="0" y="0"/>
                  </a:lnTo>
                  <a:cubicBezTo>
                    <a:pt x="109" y="280"/>
                    <a:pt x="408" y="297"/>
                    <a:pt x="625" y="434"/>
                  </a:cubicBezTo>
                  <a:cubicBezTo>
                    <a:pt x="1121" y="731"/>
                    <a:pt x="1626" y="1013"/>
                    <a:pt x="2177" y="1193"/>
                  </a:cubicBezTo>
                  <a:cubicBezTo>
                    <a:pt x="1492" y="722"/>
                    <a:pt x="742" y="371"/>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0"/>
            <p:cNvSpPr/>
            <p:nvPr/>
          </p:nvSpPr>
          <p:spPr>
            <a:xfrm>
              <a:off x="4553725" y="178050"/>
              <a:ext cx="24200" cy="48575"/>
            </a:xfrm>
            <a:custGeom>
              <a:avLst/>
              <a:gdLst/>
              <a:ahLst/>
              <a:cxnLst/>
              <a:rect l="l" t="t" r="r" b="b"/>
              <a:pathLst>
                <a:path w="968" h="1943" extrusionOk="0">
                  <a:moveTo>
                    <a:pt x="942" y="0"/>
                  </a:moveTo>
                  <a:cubicBezTo>
                    <a:pt x="625" y="650"/>
                    <a:pt x="317" y="1292"/>
                    <a:pt x="1" y="1943"/>
                  </a:cubicBezTo>
                  <a:cubicBezTo>
                    <a:pt x="137" y="1923"/>
                    <a:pt x="172" y="1815"/>
                    <a:pt x="226" y="1715"/>
                  </a:cubicBezTo>
                  <a:cubicBezTo>
                    <a:pt x="417" y="1327"/>
                    <a:pt x="617" y="947"/>
                    <a:pt x="796" y="559"/>
                  </a:cubicBezTo>
                  <a:cubicBezTo>
                    <a:pt x="877" y="388"/>
                    <a:pt x="968" y="208"/>
                    <a:pt x="94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0"/>
            <p:cNvSpPr/>
            <p:nvPr/>
          </p:nvSpPr>
          <p:spPr>
            <a:xfrm>
              <a:off x="3844250" y="1009450"/>
              <a:ext cx="25300" cy="37975"/>
            </a:xfrm>
            <a:custGeom>
              <a:avLst/>
              <a:gdLst/>
              <a:ahLst/>
              <a:cxnLst/>
              <a:rect l="l" t="t" r="r" b="b"/>
              <a:pathLst>
                <a:path w="1012" h="1519" extrusionOk="0">
                  <a:moveTo>
                    <a:pt x="1011" y="1"/>
                  </a:moveTo>
                  <a:lnTo>
                    <a:pt x="1011" y="1"/>
                  </a:lnTo>
                  <a:cubicBezTo>
                    <a:pt x="677" y="508"/>
                    <a:pt x="335" y="1013"/>
                    <a:pt x="1" y="1518"/>
                  </a:cubicBezTo>
                  <a:cubicBezTo>
                    <a:pt x="489" y="1113"/>
                    <a:pt x="814" y="597"/>
                    <a:pt x="10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0"/>
            <p:cNvSpPr/>
            <p:nvPr/>
          </p:nvSpPr>
          <p:spPr>
            <a:xfrm>
              <a:off x="3804475" y="1059850"/>
              <a:ext cx="29825" cy="29500"/>
            </a:xfrm>
            <a:custGeom>
              <a:avLst/>
              <a:gdLst/>
              <a:ahLst/>
              <a:cxnLst/>
              <a:rect l="l" t="t" r="r" b="b"/>
              <a:pathLst>
                <a:path w="1193" h="1180" extrusionOk="0">
                  <a:moveTo>
                    <a:pt x="1176" y="1"/>
                  </a:moveTo>
                  <a:cubicBezTo>
                    <a:pt x="788" y="389"/>
                    <a:pt x="389" y="786"/>
                    <a:pt x="1" y="1174"/>
                  </a:cubicBezTo>
                  <a:cubicBezTo>
                    <a:pt x="20" y="1178"/>
                    <a:pt x="38" y="1180"/>
                    <a:pt x="56" y="1180"/>
                  </a:cubicBezTo>
                  <a:cubicBezTo>
                    <a:pt x="121" y="1180"/>
                    <a:pt x="176" y="1152"/>
                    <a:pt x="226" y="1102"/>
                  </a:cubicBezTo>
                  <a:cubicBezTo>
                    <a:pt x="517" y="814"/>
                    <a:pt x="814" y="515"/>
                    <a:pt x="1104" y="226"/>
                  </a:cubicBezTo>
                  <a:cubicBezTo>
                    <a:pt x="1167" y="163"/>
                    <a:pt x="1193" y="90"/>
                    <a:pt x="11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0"/>
            <p:cNvSpPr/>
            <p:nvPr/>
          </p:nvSpPr>
          <p:spPr>
            <a:xfrm>
              <a:off x="3775150" y="1089175"/>
              <a:ext cx="29350" cy="23275"/>
            </a:xfrm>
            <a:custGeom>
              <a:avLst/>
              <a:gdLst/>
              <a:ahLst/>
              <a:cxnLst/>
              <a:rect l="l" t="t" r="r" b="b"/>
              <a:pathLst>
                <a:path w="1174" h="931" extrusionOk="0">
                  <a:moveTo>
                    <a:pt x="1174" y="1"/>
                  </a:moveTo>
                  <a:cubicBezTo>
                    <a:pt x="768" y="280"/>
                    <a:pt x="369" y="597"/>
                    <a:pt x="1" y="931"/>
                  </a:cubicBezTo>
                  <a:cubicBezTo>
                    <a:pt x="489" y="742"/>
                    <a:pt x="885" y="434"/>
                    <a:pt x="1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0"/>
            <p:cNvSpPr/>
            <p:nvPr/>
          </p:nvSpPr>
          <p:spPr>
            <a:xfrm>
              <a:off x="3739925" y="451250"/>
              <a:ext cx="37700" cy="9075"/>
            </a:xfrm>
            <a:custGeom>
              <a:avLst/>
              <a:gdLst/>
              <a:ahLst/>
              <a:cxnLst/>
              <a:rect l="l" t="t" r="r" b="b"/>
              <a:pathLst>
                <a:path w="1508" h="363" extrusionOk="0">
                  <a:moveTo>
                    <a:pt x="1507" y="0"/>
                  </a:moveTo>
                  <a:cubicBezTo>
                    <a:pt x="1273" y="37"/>
                    <a:pt x="1030" y="37"/>
                    <a:pt x="803" y="119"/>
                  </a:cubicBezTo>
                  <a:cubicBezTo>
                    <a:pt x="543" y="208"/>
                    <a:pt x="226" y="137"/>
                    <a:pt x="1" y="362"/>
                  </a:cubicBezTo>
                  <a:cubicBezTo>
                    <a:pt x="497" y="271"/>
                    <a:pt x="1002" y="182"/>
                    <a:pt x="1507" y="100"/>
                  </a:cubicBezTo>
                  <a:lnTo>
                    <a:pt x="150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0"/>
            <p:cNvSpPr/>
            <p:nvPr/>
          </p:nvSpPr>
          <p:spPr>
            <a:xfrm>
              <a:off x="3743500" y="1112200"/>
              <a:ext cx="31675" cy="19225"/>
            </a:xfrm>
            <a:custGeom>
              <a:avLst/>
              <a:gdLst/>
              <a:ahLst/>
              <a:cxnLst/>
              <a:rect l="l" t="t" r="r" b="b"/>
              <a:pathLst>
                <a:path w="1267" h="769" extrusionOk="0">
                  <a:moveTo>
                    <a:pt x="1267" y="1"/>
                  </a:moveTo>
                  <a:lnTo>
                    <a:pt x="1267" y="1"/>
                  </a:lnTo>
                  <a:cubicBezTo>
                    <a:pt x="833" y="237"/>
                    <a:pt x="408" y="480"/>
                    <a:pt x="1" y="768"/>
                  </a:cubicBezTo>
                  <a:cubicBezTo>
                    <a:pt x="489" y="617"/>
                    <a:pt x="942" y="417"/>
                    <a:pt x="12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0"/>
            <p:cNvSpPr/>
            <p:nvPr/>
          </p:nvSpPr>
          <p:spPr>
            <a:xfrm>
              <a:off x="3655450" y="478350"/>
              <a:ext cx="25325" cy="23325"/>
            </a:xfrm>
            <a:custGeom>
              <a:avLst/>
              <a:gdLst/>
              <a:ahLst/>
              <a:cxnLst/>
              <a:rect l="l" t="t" r="r" b="b"/>
              <a:pathLst>
                <a:path w="1013" h="933" extrusionOk="0">
                  <a:moveTo>
                    <a:pt x="1012" y="0"/>
                  </a:moveTo>
                  <a:lnTo>
                    <a:pt x="1012" y="0"/>
                  </a:lnTo>
                  <a:cubicBezTo>
                    <a:pt x="596" y="228"/>
                    <a:pt x="245" y="516"/>
                    <a:pt x="0" y="932"/>
                  </a:cubicBezTo>
                  <a:cubicBezTo>
                    <a:pt x="345" y="624"/>
                    <a:pt x="742" y="379"/>
                    <a:pt x="10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0"/>
            <p:cNvSpPr/>
            <p:nvPr/>
          </p:nvSpPr>
          <p:spPr>
            <a:xfrm>
              <a:off x="3777600" y="1098225"/>
              <a:ext cx="27600" cy="20775"/>
            </a:xfrm>
            <a:custGeom>
              <a:avLst/>
              <a:gdLst/>
              <a:ahLst/>
              <a:cxnLst/>
              <a:rect l="l" t="t" r="r" b="b"/>
              <a:pathLst>
                <a:path w="1104" h="831" extrusionOk="0">
                  <a:moveTo>
                    <a:pt x="1104" y="1"/>
                  </a:moveTo>
                  <a:lnTo>
                    <a:pt x="1104" y="1"/>
                  </a:lnTo>
                  <a:cubicBezTo>
                    <a:pt x="662" y="181"/>
                    <a:pt x="345" y="525"/>
                    <a:pt x="0" y="831"/>
                  </a:cubicBezTo>
                  <a:cubicBezTo>
                    <a:pt x="434" y="651"/>
                    <a:pt x="787" y="343"/>
                    <a:pt x="110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0"/>
            <p:cNvSpPr/>
            <p:nvPr/>
          </p:nvSpPr>
          <p:spPr>
            <a:xfrm>
              <a:off x="3869525" y="988050"/>
              <a:ext cx="10625" cy="21700"/>
            </a:xfrm>
            <a:custGeom>
              <a:avLst/>
              <a:gdLst/>
              <a:ahLst/>
              <a:cxnLst/>
              <a:rect l="l" t="t" r="r" b="b"/>
              <a:pathLst>
                <a:path w="425" h="868" extrusionOk="0">
                  <a:moveTo>
                    <a:pt x="425" y="0"/>
                  </a:moveTo>
                  <a:cubicBezTo>
                    <a:pt x="254" y="271"/>
                    <a:pt x="108" y="560"/>
                    <a:pt x="0" y="868"/>
                  </a:cubicBezTo>
                  <a:cubicBezTo>
                    <a:pt x="291" y="651"/>
                    <a:pt x="408" y="352"/>
                    <a:pt x="4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0"/>
            <p:cNvSpPr/>
            <p:nvPr/>
          </p:nvSpPr>
          <p:spPr>
            <a:xfrm>
              <a:off x="3857325" y="1022575"/>
              <a:ext cx="13125" cy="19000"/>
            </a:xfrm>
            <a:custGeom>
              <a:avLst/>
              <a:gdLst/>
              <a:ahLst/>
              <a:cxnLst/>
              <a:rect l="l" t="t" r="r" b="b"/>
              <a:pathLst>
                <a:path w="525" h="760" extrusionOk="0">
                  <a:moveTo>
                    <a:pt x="525" y="0"/>
                  </a:moveTo>
                  <a:cubicBezTo>
                    <a:pt x="271" y="200"/>
                    <a:pt x="109" y="462"/>
                    <a:pt x="0" y="759"/>
                  </a:cubicBezTo>
                  <a:cubicBezTo>
                    <a:pt x="254" y="560"/>
                    <a:pt x="408" y="289"/>
                    <a:pt x="5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0"/>
            <p:cNvSpPr/>
            <p:nvPr/>
          </p:nvSpPr>
          <p:spPr>
            <a:xfrm>
              <a:off x="3353075" y="1083550"/>
              <a:ext cx="19000" cy="10625"/>
            </a:xfrm>
            <a:custGeom>
              <a:avLst/>
              <a:gdLst/>
              <a:ahLst/>
              <a:cxnLst/>
              <a:rect l="l" t="t" r="r" b="b"/>
              <a:pathLst>
                <a:path w="760" h="425" extrusionOk="0">
                  <a:moveTo>
                    <a:pt x="1" y="0"/>
                  </a:moveTo>
                  <a:cubicBezTo>
                    <a:pt x="226" y="200"/>
                    <a:pt x="480" y="334"/>
                    <a:pt x="760" y="425"/>
                  </a:cubicBezTo>
                  <a:cubicBezTo>
                    <a:pt x="580" y="163"/>
                    <a:pt x="300" y="63"/>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0"/>
            <p:cNvSpPr/>
            <p:nvPr/>
          </p:nvSpPr>
          <p:spPr>
            <a:xfrm>
              <a:off x="3644825" y="501375"/>
              <a:ext cx="10650" cy="16975"/>
            </a:xfrm>
            <a:custGeom>
              <a:avLst/>
              <a:gdLst/>
              <a:ahLst/>
              <a:cxnLst/>
              <a:rect l="l" t="t" r="r" b="b"/>
              <a:pathLst>
                <a:path w="426" h="679" extrusionOk="0">
                  <a:moveTo>
                    <a:pt x="425" y="0"/>
                  </a:moveTo>
                  <a:cubicBezTo>
                    <a:pt x="208" y="174"/>
                    <a:pt x="83" y="408"/>
                    <a:pt x="0" y="679"/>
                  </a:cubicBezTo>
                  <a:cubicBezTo>
                    <a:pt x="237" y="516"/>
                    <a:pt x="345" y="271"/>
                    <a:pt x="4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0"/>
            <p:cNvSpPr/>
            <p:nvPr/>
          </p:nvSpPr>
          <p:spPr>
            <a:xfrm>
              <a:off x="3296875" y="1042675"/>
              <a:ext cx="14925" cy="8800"/>
            </a:xfrm>
            <a:custGeom>
              <a:avLst/>
              <a:gdLst/>
              <a:ahLst/>
              <a:cxnLst/>
              <a:rect l="l" t="t" r="r" b="b"/>
              <a:pathLst>
                <a:path w="597" h="352" extrusionOk="0">
                  <a:moveTo>
                    <a:pt x="1" y="1"/>
                  </a:moveTo>
                  <a:lnTo>
                    <a:pt x="1" y="1"/>
                  </a:lnTo>
                  <a:cubicBezTo>
                    <a:pt x="118" y="263"/>
                    <a:pt x="352" y="308"/>
                    <a:pt x="597" y="352"/>
                  </a:cubicBezTo>
                  <a:cubicBezTo>
                    <a:pt x="434" y="181"/>
                    <a:pt x="218" y="92"/>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0"/>
            <p:cNvSpPr/>
            <p:nvPr/>
          </p:nvSpPr>
          <p:spPr>
            <a:xfrm>
              <a:off x="3833850" y="1047175"/>
              <a:ext cx="10650" cy="12925"/>
            </a:xfrm>
            <a:custGeom>
              <a:avLst/>
              <a:gdLst/>
              <a:ahLst/>
              <a:cxnLst/>
              <a:rect l="l" t="t" r="r" b="b"/>
              <a:pathLst>
                <a:path w="426" h="517" extrusionOk="0">
                  <a:moveTo>
                    <a:pt x="426" y="1"/>
                  </a:moveTo>
                  <a:lnTo>
                    <a:pt x="426" y="1"/>
                  </a:lnTo>
                  <a:cubicBezTo>
                    <a:pt x="243" y="146"/>
                    <a:pt x="92" y="300"/>
                    <a:pt x="1" y="516"/>
                  </a:cubicBezTo>
                  <a:cubicBezTo>
                    <a:pt x="209" y="399"/>
                    <a:pt x="406" y="271"/>
                    <a:pt x="4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0"/>
            <p:cNvSpPr/>
            <p:nvPr/>
          </p:nvSpPr>
          <p:spPr>
            <a:xfrm>
              <a:off x="3293900" y="1049875"/>
              <a:ext cx="15200" cy="8650"/>
            </a:xfrm>
            <a:custGeom>
              <a:avLst/>
              <a:gdLst/>
              <a:ahLst/>
              <a:cxnLst/>
              <a:rect l="l" t="t" r="r" b="b"/>
              <a:pathLst>
                <a:path w="608" h="346" extrusionOk="0">
                  <a:moveTo>
                    <a:pt x="1" y="1"/>
                  </a:moveTo>
                  <a:lnTo>
                    <a:pt x="1" y="1"/>
                  </a:lnTo>
                  <a:cubicBezTo>
                    <a:pt x="174" y="163"/>
                    <a:pt x="380" y="281"/>
                    <a:pt x="608" y="346"/>
                  </a:cubicBezTo>
                  <a:cubicBezTo>
                    <a:pt x="480" y="101"/>
                    <a:pt x="246" y="46"/>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0"/>
            <p:cNvSpPr/>
            <p:nvPr/>
          </p:nvSpPr>
          <p:spPr>
            <a:xfrm>
              <a:off x="3311525" y="1051250"/>
              <a:ext cx="14925" cy="8625"/>
            </a:xfrm>
            <a:custGeom>
              <a:avLst/>
              <a:gdLst/>
              <a:ahLst/>
              <a:cxnLst/>
              <a:rect l="l" t="t" r="r" b="b"/>
              <a:pathLst>
                <a:path w="597" h="345" extrusionOk="0">
                  <a:moveTo>
                    <a:pt x="0" y="0"/>
                  </a:moveTo>
                  <a:lnTo>
                    <a:pt x="0" y="0"/>
                  </a:lnTo>
                  <a:cubicBezTo>
                    <a:pt x="128" y="254"/>
                    <a:pt x="362" y="308"/>
                    <a:pt x="596" y="345"/>
                  </a:cubicBezTo>
                  <a:cubicBezTo>
                    <a:pt x="434" y="171"/>
                    <a:pt x="228" y="74"/>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0"/>
            <p:cNvSpPr/>
            <p:nvPr/>
          </p:nvSpPr>
          <p:spPr>
            <a:xfrm>
              <a:off x="3308800" y="1058500"/>
              <a:ext cx="14925" cy="8600"/>
            </a:xfrm>
            <a:custGeom>
              <a:avLst/>
              <a:gdLst/>
              <a:ahLst/>
              <a:cxnLst/>
              <a:rect l="l" t="t" r="r" b="b"/>
              <a:pathLst>
                <a:path w="597" h="344" extrusionOk="0">
                  <a:moveTo>
                    <a:pt x="1" y="1"/>
                  </a:moveTo>
                  <a:lnTo>
                    <a:pt x="1" y="1"/>
                  </a:lnTo>
                  <a:cubicBezTo>
                    <a:pt x="174" y="172"/>
                    <a:pt x="380" y="272"/>
                    <a:pt x="597" y="343"/>
                  </a:cubicBezTo>
                  <a:cubicBezTo>
                    <a:pt x="480" y="89"/>
                    <a:pt x="246" y="35"/>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0"/>
            <p:cNvSpPr/>
            <p:nvPr/>
          </p:nvSpPr>
          <p:spPr>
            <a:xfrm>
              <a:off x="3326200" y="1059850"/>
              <a:ext cx="14925" cy="8375"/>
            </a:xfrm>
            <a:custGeom>
              <a:avLst/>
              <a:gdLst/>
              <a:ahLst/>
              <a:cxnLst/>
              <a:rect l="l" t="t" r="r" b="b"/>
              <a:pathLst>
                <a:path w="597" h="335" extrusionOk="0">
                  <a:moveTo>
                    <a:pt x="1" y="1"/>
                  </a:moveTo>
                  <a:lnTo>
                    <a:pt x="1" y="1"/>
                  </a:lnTo>
                  <a:cubicBezTo>
                    <a:pt x="128" y="244"/>
                    <a:pt x="363" y="298"/>
                    <a:pt x="597" y="335"/>
                  </a:cubicBezTo>
                  <a:cubicBezTo>
                    <a:pt x="434" y="172"/>
                    <a:pt x="226" y="64"/>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0"/>
            <p:cNvSpPr/>
            <p:nvPr/>
          </p:nvSpPr>
          <p:spPr>
            <a:xfrm>
              <a:off x="3340900" y="1068200"/>
              <a:ext cx="14925" cy="8600"/>
            </a:xfrm>
            <a:custGeom>
              <a:avLst/>
              <a:gdLst/>
              <a:ahLst/>
              <a:cxnLst/>
              <a:rect l="l" t="t" r="r" b="b"/>
              <a:pathLst>
                <a:path w="597" h="344" extrusionOk="0">
                  <a:moveTo>
                    <a:pt x="0" y="1"/>
                  </a:moveTo>
                  <a:cubicBezTo>
                    <a:pt x="126" y="243"/>
                    <a:pt x="362" y="298"/>
                    <a:pt x="596" y="343"/>
                  </a:cubicBezTo>
                  <a:cubicBezTo>
                    <a:pt x="434" y="163"/>
                    <a:pt x="225" y="72"/>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0"/>
            <p:cNvSpPr/>
            <p:nvPr/>
          </p:nvSpPr>
          <p:spPr>
            <a:xfrm>
              <a:off x="3338400" y="1075200"/>
              <a:ext cx="14925" cy="8575"/>
            </a:xfrm>
            <a:custGeom>
              <a:avLst/>
              <a:gdLst/>
              <a:ahLst/>
              <a:cxnLst/>
              <a:rect l="l" t="t" r="r" b="b"/>
              <a:pathLst>
                <a:path w="597" h="343" extrusionOk="0">
                  <a:moveTo>
                    <a:pt x="0" y="0"/>
                  </a:moveTo>
                  <a:lnTo>
                    <a:pt x="0" y="0"/>
                  </a:lnTo>
                  <a:cubicBezTo>
                    <a:pt x="163" y="172"/>
                    <a:pt x="371" y="271"/>
                    <a:pt x="596" y="343"/>
                  </a:cubicBezTo>
                  <a:cubicBezTo>
                    <a:pt x="471" y="100"/>
                    <a:pt x="237" y="37"/>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0"/>
            <p:cNvSpPr/>
            <p:nvPr/>
          </p:nvSpPr>
          <p:spPr>
            <a:xfrm>
              <a:off x="3730675" y="451025"/>
              <a:ext cx="19425" cy="4375"/>
            </a:xfrm>
            <a:custGeom>
              <a:avLst/>
              <a:gdLst/>
              <a:ahLst/>
              <a:cxnLst/>
              <a:rect l="l" t="t" r="r" b="b"/>
              <a:pathLst>
                <a:path w="777" h="175" extrusionOk="0">
                  <a:moveTo>
                    <a:pt x="676" y="0"/>
                  </a:moveTo>
                  <a:cubicBezTo>
                    <a:pt x="434" y="0"/>
                    <a:pt x="208" y="55"/>
                    <a:pt x="0" y="172"/>
                  </a:cubicBezTo>
                  <a:cubicBezTo>
                    <a:pt x="30" y="174"/>
                    <a:pt x="59" y="175"/>
                    <a:pt x="88" y="175"/>
                  </a:cubicBezTo>
                  <a:cubicBezTo>
                    <a:pt x="328" y="175"/>
                    <a:pt x="560" y="107"/>
                    <a:pt x="776" y="20"/>
                  </a:cubicBezTo>
                  <a:cubicBezTo>
                    <a:pt x="750" y="9"/>
                    <a:pt x="713" y="9"/>
                    <a:pt x="6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0"/>
            <p:cNvSpPr/>
            <p:nvPr/>
          </p:nvSpPr>
          <p:spPr>
            <a:xfrm>
              <a:off x="3870225" y="1007675"/>
              <a:ext cx="8375" cy="15125"/>
            </a:xfrm>
            <a:custGeom>
              <a:avLst/>
              <a:gdLst/>
              <a:ahLst/>
              <a:cxnLst/>
              <a:rect l="l" t="t" r="r" b="b"/>
              <a:pathLst>
                <a:path w="335" h="605" extrusionOk="0">
                  <a:moveTo>
                    <a:pt x="334" y="0"/>
                  </a:moveTo>
                  <a:lnTo>
                    <a:pt x="334" y="0"/>
                  </a:lnTo>
                  <a:cubicBezTo>
                    <a:pt x="109" y="145"/>
                    <a:pt x="26" y="362"/>
                    <a:pt x="0" y="605"/>
                  </a:cubicBezTo>
                  <a:cubicBezTo>
                    <a:pt x="171" y="442"/>
                    <a:pt x="289" y="234"/>
                    <a:pt x="33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0"/>
            <p:cNvSpPr/>
            <p:nvPr/>
          </p:nvSpPr>
          <p:spPr>
            <a:xfrm>
              <a:off x="3323500" y="1066850"/>
              <a:ext cx="14925" cy="8575"/>
            </a:xfrm>
            <a:custGeom>
              <a:avLst/>
              <a:gdLst/>
              <a:ahLst/>
              <a:cxnLst/>
              <a:rect l="l" t="t" r="r" b="b"/>
              <a:pathLst>
                <a:path w="597" h="343" extrusionOk="0">
                  <a:moveTo>
                    <a:pt x="0" y="0"/>
                  </a:moveTo>
                  <a:lnTo>
                    <a:pt x="0" y="0"/>
                  </a:lnTo>
                  <a:cubicBezTo>
                    <a:pt x="171" y="172"/>
                    <a:pt x="380" y="271"/>
                    <a:pt x="596" y="343"/>
                  </a:cubicBezTo>
                  <a:cubicBezTo>
                    <a:pt x="479" y="100"/>
                    <a:pt x="245" y="35"/>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0"/>
            <p:cNvSpPr/>
            <p:nvPr/>
          </p:nvSpPr>
          <p:spPr>
            <a:xfrm>
              <a:off x="3730875" y="1131175"/>
              <a:ext cx="12875" cy="6525"/>
            </a:xfrm>
            <a:custGeom>
              <a:avLst/>
              <a:gdLst/>
              <a:ahLst/>
              <a:cxnLst/>
              <a:rect l="l" t="t" r="r" b="b"/>
              <a:pathLst>
                <a:path w="515" h="261" extrusionOk="0">
                  <a:moveTo>
                    <a:pt x="515" y="1"/>
                  </a:moveTo>
                  <a:cubicBezTo>
                    <a:pt x="326" y="46"/>
                    <a:pt x="155" y="129"/>
                    <a:pt x="1" y="254"/>
                  </a:cubicBezTo>
                  <a:cubicBezTo>
                    <a:pt x="34" y="258"/>
                    <a:pt x="67" y="260"/>
                    <a:pt x="99" y="260"/>
                  </a:cubicBezTo>
                  <a:cubicBezTo>
                    <a:pt x="281" y="260"/>
                    <a:pt x="432" y="192"/>
                    <a:pt x="5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0"/>
            <p:cNvSpPr/>
            <p:nvPr/>
          </p:nvSpPr>
          <p:spPr>
            <a:xfrm>
              <a:off x="4134425" y="397000"/>
              <a:ext cx="232350" cy="56325"/>
            </a:xfrm>
            <a:custGeom>
              <a:avLst/>
              <a:gdLst/>
              <a:ahLst/>
              <a:cxnLst/>
              <a:rect l="l" t="t" r="r" b="b"/>
              <a:pathLst>
                <a:path w="9294" h="2253" extrusionOk="0">
                  <a:moveTo>
                    <a:pt x="9169" y="0"/>
                  </a:moveTo>
                  <a:cubicBezTo>
                    <a:pt x="9074" y="0"/>
                    <a:pt x="9001" y="69"/>
                    <a:pt x="8923" y="102"/>
                  </a:cubicBezTo>
                  <a:cubicBezTo>
                    <a:pt x="8264" y="401"/>
                    <a:pt x="7596" y="681"/>
                    <a:pt x="6909" y="889"/>
                  </a:cubicBezTo>
                  <a:cubicBezTo>
                    <a:pt x="5637" y="1277"/>
                    <a:pt x="4345" y="1593"/>
                    <a:pt x="3027" y="1773"/>
                  </a:cubicBezTo>
                  <a:cubicBezTo>
                    <a:pt x="2105" y="1899"/>
                    <a:pt x="1193" y="2062"/>
                    <a:pt x="263" y="2090"/>
                  </a:cubicBezTo>
                  <a:cubicBezTo>
                    <a:pt x="239" y="2090"/>
                    <a:pt x="214" y="2089"/>
                    <a:pt x="189" y="2089"/>
                  </a:cubicBezTo>
                  <a:cubicBezTo>
                    <a:pt x="118" y="2089"/>
                    <a:pt x="47" y="2098"/>
                    <a:pt x="0" y="2170"/>
                  </a:cubicBezTo>
                  <a:cubicBezTo>
                    <a:pt x="72" y="2170"/>
                    <a:pt x="135" y="2181"/>
                    <a:pt x="172" y="2253"/>
                  </a:cubicBezTo>
                  <a:cubicBezTo>
                    <a:pt x="659" y="2207"/>
                    <a:pt x="1156" y="2144"/>
                    <a:pt x="1652" y="2099"/>
                  </a:cubicBezTo>
                  <a:cubicBezTo>
                    <a:pt x="2385" y="2027"/>
                    <a:pt x="3107" y="1890"/>
                    <a:pt x="3829" y="1782"/>
                  </a:cubicBezTo>
                  <a:cubicBezTo>
                    <a:pt x="4715" y="1639"/>
                    <a:pt x="5591" y="1411"/>
                    <a:pt x="6450" y="1151"/>
                  </a:cubicBezTo>
                  <a:cubicBezTo>
                    <a:pt x="7417" y="852"/>
                    <a:pt x="8381" y="536"/>
                    <a:pt x="9294" y="39"/>
                  </a:cubicBezTo>
                  <a:cubicBezTo>
                    <a:pt x="9248" y="11"/>
                    <a:pt x="9207" y="0"/>
                    <a:pt x="91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0"/>
            <p:cNvSpPr/>
            <p:nvPr/>
          </p:nvSpPr>
          <p:spPr>
            <a:xfrm>
              <a:off x="4021050" y="455575"/>
              <a:ext cx="50375" cy="2025"/>
            </a:xfrm>
            <a:custGeom>
              <a:avLst/>
              <a:gdLst/>
              <a:ahLst/>
              <a:cxnLst/>
              <a:rect l="l" t="t" r="r" b="b"/>
              <a:pathLst>
                <a:path w="2015" h="81" extrusionOk="0">
                  <a:moveTo>
                    <a:pt x="0" y="1"/>
                  </a:moveTo>
                  <a:cubicBezTo>
                    <a:pt x="54" y="81"/>
                    <a:pt x="137" y="81"/>
                    <a:pt x="217" y="81"/>
                  </a:cubicBezTo>
                  <a:lnTo>
                    <a:pt x="1797" y="81"/>
                  </a:lnTo>
                  <a:cubicBezTo>
                    <a:pt x="1880" y="81"/>
                    <a:pt x="1960" y="81"/>
                    <a:pt x="201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0"/>
            <p:cNvSpPr/>
            <p:nvPr/>
          </p:nvSpPr>
          <p:spPr>
            <a:xfrm>
              <a:off x="3828000" y="444800"/>
              <a:ext cx="29350" cy="2550"/>
            </a:xfrm>
            <a:custGeom>
              <a:avLst/>
              <a:gdLst/>
              <a:ahLst/>
              <a:cxnLst/>
              <a:rect l="l" t="t" r="r" b="b"/>
              <a:pathLst>
                <a:path w="1174" h="102" extrusionOk="0">
                  <a:moveTo>
                    <a:pt x="682" y="0"/>
                  </a:moveTo>
                  <a:cubicBezTo>
                    <a:pt x="506" y="0"/>
                    <a:pt x="328" y="22"/>
                    <a:pt x="153" y="22"/>
                  </a:cubicBezTo>
                  <a:cubicBezTo>
                    <a:pt x="102" y="22"/>
                    <a:pt x="51" y="20"/>
                    <a:pt x="0" y="15"/>
                  </a:cubicBezTo>
                  <a:lnTo>
                    <a:pt x="0" y="15"/>
                  </a:lnTo>
                  <a:cubicBezTo>
                    <a:pt x="162" y="85"/>
                    <a:pt x="328" y="102"/>
                    <a:pt x="496" y="102"/>
                  </a:cubicBezTo>
                  <a:cubicBezTo>
                    <a:pt x="657" y="102"/>
                    <a:pt x="819" y="86"/>
                    <a:pt x="980" y="86"/>
                  </a:cubicBezTo>
                  <a:cubicBezTo>
                    <a:pt x="1045" y="86"/>
                    <a:pt x="1109" y="88"/>
                    <a:pt x="1173" y="96"/>
                  </a:cubicBezTo>
                  <a:cubicBezTo>
                    <a:pt x="1013" y="20"/>
                    <a:pt x="848" y="0"/>
                    <a:pt x="68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0"/>
            <p:cNvSpPr/>
            <p:nvPr/>
          </p:nvSpPr>
          <p:spPr>
            <a:xfrm>
              <a:off x="3802700" y="444875"/>
              <a:ext cx="18975" cy="2475"/>
            </a:xfrm>
            <a:custGeom>
              <a:avLst/>
              <a:gdLst/>
              <a:ahLst/>
              <a:cxnLst/>
              <a:rect l="l" t="t" r="r" b="b"/>
              <a:pathLst>
                <a:path w="759" h="99" extrusionOk="0">
                  <a:moveTo>
                    <a:pt x="337" y="1"/>
                  </a:moveTo>
                  <a:cubicBezTo>
                    <a:pt x="221" y="1"/>
                    <a:pt x="107" y="19"/>
                    <a:pt x="0" y="93"/>
                  </a:cubicBezTo>
                  <a:cubicBezTo>
                    <a:pt x="42" y="85"/>
                    <a:pt x="84" y="83"/>
                    <a:pt x="126" y="83"/>
                  </a:cubicBezTo>
                  <a:cubicBezTo>
                    <a:pt x="231" y="83"/>
                    <a:pt x="335" y="99"/>
                    <a:pt x="439" y="99"/>
                  </a:cubicBezTo>
                  <a:cubicBezTo>
                    <a:pt x="548" y="99"/>
                    <a:pt x="655" y="82"/>
                    <a:pt x="759" y="12"/>
                  </a:cubicBezTo>
                  <a:lnTo>
                    <a:pt x="759" y="12"/>
                  </a:lnTo>
                  <a:cubicBezTo>
                    <a:pt x="729" y="15"/>
                    <a:pt x="699" y="17"/>
                    <a:pt x="669" y="17"/>
                  </a:cubicBezTo>
                  <a:cubicBezTo>
                    <a:pt x="559" y="17"/>
                    <a:pt x="447" y="1"/>
                    <a:pt x="33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30"/>
          <p:cNvSpPr txBox="1">
            <a:spLocks noGrp="1"/>
          </p:cNvSpPr>
          <p:nvPr>
            <p:ph type="title"/>
          </p:nvPr>
        </p:nvSpPr>
        <p:spPr>
          <a:xfrm>
            <a:off x="1135056" y="1402775"/>
            <a:ext cx="1506300" cy="55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18" name="Google Shape;118;p30"/>
          <p:cNvSpPr txBox="1">
            <a:spLocks noGrp="1"/>
          </p:cNvSpPr>
          <p:nvPr>
            <p:ph type="title" idx="2"/>
          </p:nvPr>
        </p:nvSpPr>
        <p:spPr>
          <a:xfrm>
            <a:off x="3817650" y="1402775"/>
            <a:ext cx="1508700" cy="55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19" name="Google Shape;119;p30"/>
          <p:cNvSpPr txBox="1">
            <a:spLocks noGrp="1"/>
          </p:cNvSpPr>
          <p:nvPr>
            <p:ph type="title" idx="3"/>
          </p:nvPr>
        </p:nvSpPr>
        <p:spPr>
          <a:xfrm>
            <a:off x="6502644" y="1402775"/>
            <a:ext cx="1508700" cy="55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20" name="Google Shape;120;p30"/>
          <p:cNvSpPr txBox="1">
            <a:spLocks noGrp="1"/>
          </p:cNvSpPr>
          <p:nvPr>
            <p:ph type="title" idx="4"/>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21" name="Google Shape;121;p30"/>
          <p:cNvSpPr txBox="1">
            <a:spLocks noGrp="1"/>
          </p:cNvSpPr>
          <p:nvPr>
            <p:ph type="title" idx="5"/>
          </p:nvPr>
        </p:nvSpPr>
        <p:spPr>
          <a:xfrm>
            <a:off x="720000" y="3371778"/>
            <a:ext cx="2336400" cy="25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2" name="Google Shape;122;p30"/>
          <p:cNvSpPr txBox="1">
            <a:spLocks noGrp="1"/>
          </p:cNvSpPr>
          <p:nvPr>
            <p:ph type="subTitle" idx="1"/>
          </p:nvPr>
        </p:nvSpPr>
        <p:spPr>
          <a:xfrm>
            <a:off x="720000" y="3684463"/>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 name="Google Shape;123;p30"/>
          <p:cNvSpPr txBox="1">
            <a:spLocks noGrp="1"/>
          </p:cNvSpPr>
          <p:nvPr>
            <p:ph type="title" idx="6"/>
          </p:nvPr>
        </p:nvSpPr>
        <p:spPr>
          <a:xfrm>
            <a:off x="3403800" y="3371778"/>
            <a:ext cx="2336400" cy="25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4" name="Google Shape;124;p30"/>
          <p:cNvSpPr txBox="1">
            <a:spLocks noGrp="1"/>
          </p:cNvSpPr>
          <p:nvPr>
            <p:ph type="subTitle" idx="7"/>
          </p:nvPr>
        </p:nvSpPr>
        <p:spPr>
          <a:xfrm>
            <a:off x="3403800" y="3684463"/>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5" name="Google Shape;125;p30"/>
          <p:cNvSpPr txBox="1">
            <a:spLocks noGrp="1"/>
          </p:cNvSpPr>
          <p:nvPr>
            <p:ph type="title" idx="8"/>
          </p:nvPr>
        </p:nvSpPr>
        <p:spPr>
          <a:xfrm>
            <a:off x="6087600" y="3371778"/>
            <a:ext cx="2336400" cy="25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6" name="Google Shape;126;p30"/>
          <p:cNvSpPr txBox="1">
            <a:spLocks noGrp="1"/>
          </p:cNvSpPr>
          <p:nvPr>
            <p:ph type="subTitle" idx="9"/>
          </p:nvPr>
        </p:nvSpPr>
        <p:spPr>
          <a:xfrm>
            <a:off x="6087600" y="3684463"/>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4">
  <p:cSld name="CUSTOM_3_1">
    <p:spTree>
      <p:nvGrpSpPr>
        <p:cNvPr id="1" name="Shape 127"/>
        <p:cNvGrpSpPr/>
        <p:nvPr/>
      </p:nvGrpSpPr>
      <p:grpSpPr>
        <a:xfrm>
          <a:off x="0" y="0"/>
          <a:ext cx="0" cy="0"/>
          <a:chOff x="0" y="0"/>
          <a:chExt cx="0" cy="0"/>
        </a:xfrm>
      </p:grpSpPr>
      <p:pic>
        <p:nvPicPr>
          <p:cNvPr id="128" name="Google Shape;128;p31"/>
          <p:cNvPicPr preferRelativeResize="0"/>
          <p:nvPr/>
        </p:nvPicPr>
        <p:blipFill rotWithShape="1">
          <a:blip r:embed="rId2">
            <a:alphaModFix amt="79000"/>
          </a:blip>
          <a:srcRect/>
          <a:stretch/>
        </p:blipFill>
        <p:spPr>
          <a:xfrm rot="-5400009">
            <a:off x="2574094" y="-500533"/>
            <a:ext cx="4040366" cy="9405967"/>
          </a:xfrm>
          <a:prstGeom prst="rect">
            <a:avLst/>
          </a:prstGeom>
          <a:noFill/>
          <a:ln>
            <a:noFill/>
          </a:ln>
        </p:spPr>
      </p:pic>
      <p:pic>
        <p:nvPicPr>
          <p:cNvPr id="129" name="Google Shape;129;p31"/>
          <p:cNvPicPr preferRelativeResize="0"/>
          <p:nvPr/>
        </p:nvPicPr>
        <p:blipFill rotWithShape="1">
          <a:blip r:embed="rId3">
            <a:alphaModFix amt="41000"/>
          </a:blip>
          <a:srcRect/>
          <a:stretch/>
        </p:blipFill>
        <p:spPr>
          <a:xfrm rot="1140611">
            <a:off x="3248582" y="-919771"/>
            <a:ext cx="8079793" cy="6085968"/>
          </a:xfrm>
          <a:prstGeom prst="rect">
            <a:avLst/>
          </a:prstGeom>
          <a:noFill/>
          <a:ln>
            <a:noFill/>
          </a:ln>
        </p:spPr>
      </p:pic>
      <p:pic>
        <p:nvPicPr>
          <p:cNvPr id="130" name="Google Shape;130;p31"/>
          <p:cNvPicPr preferRelativeResize="0"/>
          <p:nvPr/>
        </p:nvPicPr>
        <p:blipFill rotWithShape="1">
          <a:blip r:embed="rId4">
            <a:alphaModFix amt="49000"/>
          </a:blip>
          <a:srcRect/>
          <a:stretch/>
        </p:blipFill>
        <p:spPr>
          <a:xfrm rot="6299995" flipH="1">
            <a:off x="-1166968" y="-2319294"/>
            <a:ext cx="5703018" cy="7452168"/>
          </a:xfrm>
          <a:prstGeom prst="rect">
            <a:avLst/>
          </a:prstGeom>
          <a:noFill/>
          <a:ln>
            <a:noFill/>
          </a:ln>
        </p:spPr>
      </p:pic>
      <p:pic>
        <p:nvPicPr>
          <p:cNvPr id="131" name="Google Shape;131;p31"/>
          <p:cNvPicPr preferRelativeResize="0"/>
          <p:nvPr/>
        </p:nvPicPr>
        <p:blipFill rotWithShape="1">
          <a:blip r:embed="rId5">
            <a:alphaModFix amt="79000"/>
          </a:blip>
          <a:srcRect/>
          <a:stretch/>
        </p:blipFill>
        <p:spPr>
          <a:xfrm rot="-3565589">
            <a:off x="-1928091" y="1258246"/>
            <a:ext cx="5091265" cy="5665706"/>
          </a:xfrm>
          <a:prstGeom prst="rect">
            <a:avLst/>
          </a:prstGeom>
          <a:noFill/>
          <a:ln>
            <a:noFill/>
          </a:ln>
        </p:spPr>
      </p:pic>
      <p:pic>
        <p:nvPicPr>
          <p:cNvPr id="132" name="Google Shape;132;p31"/>
          <p:cNvPicPr preferRelativeResize="0"/>
          <p:nvPr/>
        </p:nvPicPr>
        <p:blipFill rotWithShape="1">
          <a:blip r:embed="rId6">
            <a:alphaModFix amt="57000"/>
          </a:blip>
          <a:srcRect/>
          <a:stretch/>
        </p:blipFill>
        <p:spPr>
          <a:xfrm rot="2699998">
            <a:off x="342743" y="-2970224"/>
            <a:ext cx="1848301" cy="5270949"/>
          </a:xfrm>
          <a:prstGeom prst="rect">
            <a:avLst/>
          </a:prstGeom>
          <a:noFill/>
          <a:ln>
            <a:noFill/>
          </a:ln>
        </p:spPr>
      </p:pic>
      <p:sp>
        <p:nvSpPr>
          <p:cNvPr id="133" name="Google Shape;133;p31"/>
          <p:cNvSpPr txBox="1">
            <a:spLocks noGrp="1"/>
          </p:cNvSpPr>
          <p:nvPr>
            <p:ph type="subTitle" idx="1"/>
          </p:nvPr>
        </p:nvSpPr>
        <p:spPr>
          <a:xfrm>
            <a:off x="5387200" y="2508842"/>
            <a:ext cx="3041700" cy="1200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Char char="●"/>
              <a:defRPr sz="1800"/>
            </a:lvl1pPr>
            <a:lvl2pPr lvl="1" algn="r">
              <a:lnSpc>
                <a:spcPct val="100000"/>
              </a:lnSpc>
              <a:spcBef>
                <a:spcPts val="0"/>
              </a:spcBef>
              <a:spcAft>
                <a:spcPts val="0"/>
              </a:spcAft>
              <a:buSzPts val="1400"/>
              <a:buChar char="○"/>
              <a:defRPr/>
            </a:lvl2pPr>
            <a:lvl3pPr lvl="2" algn="r">
              <a:lnSpc>
                <a:spcPct val="100000"/>
              </a:lnSpc>
              <a:spcBef>
                <a:spcPts val="0"/>
              </a:spcBef>
              <a:spcAft>
                <a:spcPts val="0"/>
              </a:spcAft>
              <a:buSzPts val="1400"/>
              <a:buChar char="■"/>
              <a:defRPr/>
            </a:lvl3pPr>
            <a:lvl4pPr lvl="3" algn="r">
              <a:lnSpc>
                <a:spcPct val="100000"/>
              </a:lnSpc>
              <a:spcBef>
                <a:spcPts val="0"/>
              </a:spcBef>
              <a:spcAft>
                <a:spcPts val="0"/>
              </a:spcAft>
              <a:buSzPts val="1400"/>
              <a:buChar char="●"/>
              <a:defRPr/>
            </a:lvl4pPr>
            <a:lvl5pPr lvl="4" algn="r">
              <a:lnSpc>
                <a:spcPct val="100000"/>
              </a:lnSpc>
              <a:spcBef>
                <a:spcPts val="0"/>
              </a:spcBef>
              <a:spcAft>
                <a:spcPts val="0"/>
              </a:spcAft>
              <a:buSzPts val="1400"/>
              <a:buChar char="○"/>
              <a:defRPr/>
            </a:lvl5pPr>
            <a:lvl6pPr lvl="5" algn="r">
              <a:lnSpc>
                <a:spcPct val="100000"/>
              </a:lnSpc>
              <a:spcBef>
                <a:spcPts val="0"/>
              </a:spcBef>
              <a:spcAft>
                <a:spcPts val="0"/>
              </a:spcAft>
              <a:buSzPts val="1400"/>
              <a:buChar char="■"/>
              <a:defRPr/>
            </a:lvl6pPr>
            <a:lvl7pPr lvl="6" algn="r">
              <a:lnSpc>
                <a:spcPct val="100000"/>
              </a:lnSpc>
              <a:spcBef>
                <a:spcPts val="0"/>
              </a:spcBef>
              <a:spcAft>
                <a:spcPts val="0"/>
              </a:spcAft>
              <a:buSzPts val="1400"/>
              <a:buChar char="●"/>
              <a:defRPr/>
            </a:lvl7pPr>
            <a:lvl8pPr lvl="7" algn="r">
              <a:lnSpc>
                <a:spcPct val="100000"/>
              </a:lnSpc>
              <a:spcBef>
                <a:spcPts val="0"/>
              </a:spcBef>
              <a:spcAft>
                <a:spcPts val="0"/>
              </a:spcAft>
              <a:buSzPts val="1400"/>
              <a:buChar char="○"/>
              <a:defRPr/>
            </a:lvl8pPr>
            <a:lvl9pPr lvl="8" algn="r">
              <a:lnSpc>
                <a:spcPct val="100000"/>
              </a:lnSpc>
              <a:spcBef>
                <a:spcPts val="0"/>
              </a:spcBef>
              <a:spcAft>
                <a:spcPts val="0"/>
              </a:spcAft>
              <a:buSzPts val="1400"/>
              <a:buChar char="■"/>
              <a:defRPr/>
            </a:lvl9pPr>
          </a:lstStyle>
          <a:p>
            <a:endParaRPr/>
          </a:p>
        </p:txBody>
      </p:sp>
      <p:sp>
        <p:nvSpPr>
          <p:cNvPr id="134" name="Google Shape;134;p31"/>
          <p:cNvSpPr txBox="1">
            <a:spLocks noGrp="1"/>
          </p:cNvSpPr>
          <p:nvPr>
            <p:ph type="title"/>
          </p:nvPr>
        </p:nvSpPr>
        <p:spPr>
          <a:xfrm>
            <a:off x="5912200" y="1434058"/>
            <a:ext cx="2516700" cy="1135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500"/>
              <a:buNone/>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a:endParaRPr/>
          </a:p>
        </p:txBody>
      </p:sp>
      <p:grpSp>
        <p:nvGrpSpPr>
          <p:cNvPr id="135" name="Google Shape;135;p31"/>
          <p:cNvGrpSpPr/>
          <p:nvPr/>
        </p:nvGrpSpPr>
        <p:grpSpPr>
          <a:xfrm>
            <a:off x="-788750" y="2970025"/>
            <a:ext cx="6104612" cy="2775856"/>
            <a:chOff x="1006958" y="238102"/>
            <a:chExt cx="4651487" cy="2115099"/>
          </a:xfrm>
        </p:grpSpPr>
        <p:sp>
          <p:nvSpPr>
            <p:cNvPr id="136" name="Google Shape;136;p31"/>
            <p:cNvSpPr/>
            <p:nvPr/>
          </p:nvSpPr>
          <p:spPr>
            <a:xfrm>
              <a:off x="1006958" y="397451"/>
              <a:ext cx="1384165" cy="1765236"/>
            </a:xfrm>
            <a:custGeom>
              <a:avLst/>
              <a:gdLst/>
              <a:ahLst/>
              <a:cxnLst/>
              <a:rect l="l" t="t" r="r" b="b"/>
              <a:pathLst>
                <a:path w="66355" h="84623" extrusionOk="0">
                  <a:moveTo>
                    <a:pt x="54924" y="321"/>
                  </a:moveTo>
                  <a:cubicBezTo>
                    <a:pt x="58964" y="321"/>
                    <a:pt x="62715" y="2238"/>
                    <a:pt x="64431" y="5314"/>
                  </a:cubicBezTo>
                  <a:cubicBezTo>
                    <a:pt x="65848" y="7846"/>
                    <a:pt x="66021" y="11251"/>
                    <a:pt x="64918" y="14903"/>
                  </a:cubicBezTo>
                  <a:cubicBezTo>
                    <a:pt x="63350" y="20124"/>
                    <a:pt x="59691" y="25098"/>
                    <a:pt x="53741" y="30106"/>
                  </a:cubicBezTo>
                  <a:cubicBezTo>
                    <a:pt x="47760" y="35141"/>
                    <a:pt x="40936" y="39199"/>
                    <a:pt x="34200" y="43052"/>
                  </a:cubicBezTo>
                  <a:cubicBezTo>
                    <a:pt x="29251" y="34580"/>
                    <a:pt x="29332" y="23249"/>
                    <a:pt x="34392" y="14843"/>
                  </a:cubicBezTo>
                  <a:cubicBezTo>
                    <a:pt x="36136" y="11952"/>
                    <a:pt x="38478" y="9228"/>
                    <a:pt x="41571" y="6516"/>
                  </a:cubicBezTo>
                  <a:cubicBezTo>
                    <a:pt x="45617" y="2972"/>
                    <a:pt x="49389" y="988"/>
                    <a:pt x="53100" y="454"/>
                  </a:cubicBezTo>
                  <a:cubicBezTo>
                    <a:pt x="53709" y="368"/>
                    <a:pt x="54317" y="321"/>
                    <a:pt x="54924" y="321"/>
                  </a:cubicBezTo>
                  <a:close/>
                  <a:moveTo>
                    <a:pt x="54921" y="0"/>
                  </a:moveTo>
                  <a:cubicBezTo>
                    <a:pt x="54303" y="0"/>
                    <a:pt x="53679" y="44"/>
                    <a:pt x="53054" y="134"/>
                  </a:cubicBezTo>
                  <a:cubicBezTo>
                    <a:pt x="49275" y="675"/>
                    <a:pt x="45449" y="2685"/>
                    <a:pt x="41350" y="6276"/>
                  </a:cubicBezTo>
                  <a:cubicBezTo>
                    <a:pt x="38238" y="9000"/>
                    <a:pt x="35874" y="11751"/>
                    <a:pt x="34112" y="14676"/>
                  </a:cubicBezTo>
                  <a:cubicBezTo>
                    <a:pt x="28992" y="23175"/>
                    <a:pt x="28918" y="34639"/>
                    <a:pt x="33911" y="43212"/>
                  </a:cubicBezTo>
                  <a:cubicBezTo>
                    <a:pt x="33198" y="43621"/>
                    <a:pt x="32490" y="44028"/>
                    <a:pt x="31782" y="44428"/>
                  </a:cubicBezTo>
                  <a:cubicBezTo>
                    <a:pt x="28764" y="46144"/>
                    <a:pt x="25646" y="47920"/>
                    <a:pt x="22635" y="49750"/>
                  </a:cubicBezTo>
                  <a:cubicBezTo>
                    <a:pt x="16866" y="53254"/>
                    <a:pt x="10383" y="57668"/>
                    <a:pt x="6043" y="63811"/>
                  </a:cubicBezTo>
                  <a:cubicBezTo>
                    <a:pt x="1396" y="70381"/>
                    <a:pt x="1" y="78353"/>
                    <a:pt x="2404" y="84622"/>
                  </a:cubicBezTo>
                  <a:lnTo>
                    <a:pt x="2712" y="84502"/>
                  </a:lnTo>
                  <a:cubicBezTo>
                    <a:pt x="340" y="78332"/>
                    <a:pt x="1723" y="70481"/>
                    <a:pt x="6303" y="63997"/>
                  </a:cubicBezTo>
                  <a:cubicBezTo>
                    <a:pt x="10617" y="57908"/>
                    <a:pt x="17067" y="53516"/>
                    <a:pt x="22808" y="50022"/>
                  </a:cubicBezTo>
                  <a:cubicBezTo>
                    <a:pt x="25813" y="48200"/>
                    <a:pt x="28925" y="46425"/>
                    <a:pt x="31942" y="44715"/>
                  </a:cubicBezTo>
                  <a:cubicBezTo>
                    <a:pt x="39461" y="40435"/>
                    <a:pt x="47232" y="36015"/>
                    <a:pt x="53950" y="30360"/>
                  </a:cubicBezTo>
                  <a:cubicBezTo>
                    <a:pt x="59951" y="25305"/>
                    <a:pt x="63644" y="20278"/>
                    <a:pt x="65232" y="14996"/>
                  </a:cubicBezTo>
                  <a:cubicBezTo>
                    <a:pt x="66354" y="11258"/>
                    <a:pt x="66175" y="7766"/>
                    <a:pt x="64718" y="5154"/>
                  </a:cubicBezTo>
                  <a:cubicBezTo>
                    <a:pt x="62946" y="1975"/>
                    <a:pt x="59078" y="0"/>
                    <a:pt x="549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1"/>
            <p:cNvSpPr/>
            <p:nvPr/>
          </p:nvSpPr>
          <p:spPr>
            <a:xfrm>
              <a:off x="1125192" y="238102"/>
              <a:ext cx="1421922" cy="1951182"/>
            </a:xfrm>
            <a:custGeom>
              <a:avLst/>
              <a:gdLst/>
              <a:ahLst/>
              <a:cxnLst/>
              <a:rect l="l" t="t" r="r" b="b"/>
              <a:pathLst>
                <a:path w="68165" h="93537" extrusionOk="0">
                  <a:moveTo>
                    <a:pt x="49837" y="0"/>
                  </a:moveTo>
                  <a:cubicBezTo>
                    <a:pt x="46163" y="0"/>
                    <a:pt x="42286" y="855"/>
                    <a:pt x="38480" y="2538"/>
                  </a:cubicBezTo>
                  <a:cubicBezTo>
                    <a:pt x="28992" y="6738"/>
                    <a:pt x="21473" y="15585"/>
                    <a:pt x="18869" y="25627"/>
                  </a:cubicBezTo>
                  <a:cubicBezTo>
                    <a:pt x="16419" y="35035"/>
                    <a:pt x="18182" y="45531"/>
                    <a:pt x="23583" y="53710"/>
                  </a:cubicBezTo>
                  <a:lnTo>
                    <a:pt x="23858" y="53529"/>
                  </a:lnTo>
                  <a:cubicBezTo>
                    <a:pt x="18502" y="45430"/>
                    <a:pt x="16754" y="35027"/>
                    <a:pt x="19183" y="25707"/>
                  </a:cubicBezTo>
                  <a:cubicBezTo>
                    <a:pt x="21768" y="15766"/>
                    <a:pt x="29213" y="6999"/>
                    <a:pt x="38613" y="2839"/>
                  </a:cubicBezTo>
                  <a:cubicBezTo>
                    <a:pt x="42375" y="1171"/>
                    <a:pt x="46209" y="325"/>
                    <a:pt x="49840" y="325"/>
                  </a:cubicBezTo>
                  <a:cubicBezTo>
                    <a:pt x="52079" y="325"/>
                    <a:pt x="54241" y="647"/>
                    <a:pt x="56260" y="1296"/>
                  </a:cubicBezTo>
                  <a:cubicBezTo>
                    <a:pt x="62343" y="3259"/>
                    <a:pt x="66910" y="8387"/>
                    <a:pt x="67623" y="14069"/>
                  </a:cubicBezTo>
                  <a:cubicBezTo>
                    <a:pt x="67831" y="15726"/>
                    <a:pt x="67751" y="17575"/>
                    <a:pt x="67376" y="19711"/>
                  </a:cubicBezTo>
                  <a:cubicBezTo>
                    <a:pt x="66790" y="23063"/>
                    <a:pt x="65675" y="26287"/>
                    <a:pt x="64051" y="29292"/>
                  </a:cubicBezTo>
                  <a:cubicBezTo>
                    <a:pt x="58537" y="39528"/>
                    <a:pt x="47607" y="46117"/>
                    <a:pt x="38827" y="51405"/>
                  </a:cubicBezTo>
                  <a:cubicBezTo>
                    <a:pt x="37512" y="52200"/>
                    <a:pt x="36196" y="52989"/>
                    <a:pt x="34881" y="53783"/>
                  </a:cubicBezTo>
                  <a:lnTo>
                    <a:pt x="33620" y="54537"/>
                  </a:lnTo>
                  <a:cubicBezTo>
                    <a:pt x="32637" y="55131"/>
                    <a:pt x="31657" y="55726"/>
                    <a:pt x="30674" y="56314"/>
                  </a:cubicBezTo>
                  <a:cubicBezTo>
                    <a:pt x="29660" y="56927"/>
                    <a:pt x="28638" y="57541"/>
                    <a:pt x="27623" y="58156"/>
                  </a:cubicBezTo>
                  <a:lnTo>
                    <a:pt x="21287" y="61975"/>
                  </a:lnTo>
                  <a:cubicBezTo>
                    <a:pt x="15839" y="65260"/>
                    <a:pt x="9663" y="68986"/>
                    <a:pt x="5663" y="74520"/>
                  </a:cubicBezTo>
                  <a:cubicBezTo>
                    <a:pt x="2071" y="79488"/>
                    <a:pt x="1" y="87555"/>
                    <a:pt x="3934" y="93537"/>
                  </a:cubicBezTo>
                  <a:lnTo>
                    <a:pt x="4207" y="93363"/>
                  </a:lnTo>
                  <a:cubicBezTo>
                    <a:pt x="361" y="87507"/>
                    <a:pt x="2398" y="79589"/>
                    <a:pt x="5923" y="74714"/>
                  </a:cubicBezTo>
                  <a:cubicBezTo>
                    <a:pt x="9889" y="69226"/>
                    <a:pt x="16033" y="65521"/>
                    <a:pt x="21454" y="62249"/>
                  </a:cubicBezTo>
                  <a:lnTo>
                    <a:pt x="27790" y="58437"/>
                  </a:lnTo>
                  <a:cubicBezTo>
                    <a:pt x="28804" y="57822"/>
                    <a:pt x="29827" y="57208"/>
                    <a:pt x="30841" y="56594"/>
                  </a:cubicBezTo>
                  <a:cubicBezTo>
                    <a:pt x="31823" y="56006"/>
                    <a:pt x="32804" y="55411"/>
                    <a:pt x="33786" y="54817"/>
                  </a:cubicBezTo>
                  <a:lnTo>
                    <a:pt x="35047" y="54064"/>
                  </a:lnTo>
                  <a:cubicBezTo>
                    <a:pt x="36363" y="53269"/>
                    <a:pt x="37678" y="52481"/>
                    <a:pt x="38994" y="51686"/>
                  </a:cubicBezTo>
                  <a:cubicBezTo>
                    <a:pt x="47807" y="46372"/>
                    <a:pt x="58778" y="39762"/>
                    <a:pt x="64338" y="29446"/>
                  </a:cubicBezTo>
                  <a:cubicBezTo>
                    <a:pt x="65974" y="26407"/>
                    <a:pt x="67102" y="23156"/>
                    <a:pt x="67697" y="19764"/>
                  </a:cubicBezTo>
                  <a:cubicBezTo>
                    <a:pt x="68078" y="17594"/>
                    <a:pt x="68165" y="15718"/>
                    <a:pt x="67952" y="14029"/>
                  </a:cubicBezTo>
                  <a:cubicBezTo>
                    <a:pt x="67216" y="8226"/>
                    <a:pt x="62563" y="2986"/>
                    <a:pt x="56360" y="990"/>
                  </a:cubicBezTo>
                  <a:cubicBezTo>
                    <a:pt x="54307" y="328"/>
                    <a:pt x="52111" y="0"/>
                    <a:pt x="498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1"/>
            <p:cNvSpPr/>
            <p:nvPr/>
          </p:nvSpPr>
          <p:spPr>
            <a:xfrm>
              <a:off x="1700970" y="1451507"/>
              <a:ext cx="3777663" cy="890430"/>
            </a:xfrm>
            <a:custGeom>
              <a:avLst/>
              <a:gdLst/>
              <a:ahLst/>
              <a:cxnLst/>
              <a:rect l="l" t="t" r="r" b="b"/>
              <a:pathLst>
                <a:path w="181096" h="42686" extrusionOk="0">
                  <a:moveTo>
                    <a:pt x="209" y="0"/>
                  </a:moveTo>
                  <a:lnTo>
                    <a:pt x="0" y="253"/>
                  </a:lnTo>
                  <a:cubicBezTo>
                    <a:pt x="10684" y="9041"/>
                    <a:pt x="24245" y="13975"/>
                    <a:pt x="38178" y="14148"/>
                  </a:cubicBezTo>
                  <a:cubicBezTo>
                    <a:pt x="38444" y="14151"/>
                    <a:pt x="38711" y="14153"/>
                    <a:pt x="38977" y="14153"/>
                  </a:cubicBezTo>
                  <a:cubicBezTo>
                    <a:pt x="44132" y="14153"/>
                    <a:pt x="49406" y="13550"/>
                    <a:pt x="54504" y="12961"/>
                  </a:cubicBezTo>
                  <a:cubicBezTo>
                    <a:pt x="59546" y="12382"/>
                    <a:pt x="64679" y="11790"/>
                    <a:pt x="69754" y="11790"/>
                  </a:cubicBezTo>
                  <a:cubicBezTo>
                    <a:pt x="74343" y="11790"/>
                    <a:pt x="78886" y="12274"/>
                    <a:pt x="83274" y="13688"/>
                  </a:cubicBezTo>
                  <a:cubicBezTo>
                    <a:pt x="86940" y="14863"/>
                    <a:pt x="90432" y="16686"/>
                    <a:pt x="93803" y="18441"/>
                  </a:cubicBezTo>
                  <a:cubicBezTo>
                    <a:pt x="97135" y="20178"/>
                    <a:pt x="100574" y="21974"/>
                    <a:pt x="104198" y="23162"/>
                  </a:cubicBezTo>
                  <a:cubicBezTo>
                    <a:pt x="108945" y="24719"/>
                    <a:pt x="113910" y="25227"/>
                    <a:pt x="118938" y="25227"/>
                  </a:cubicBezTo>
                  <a:cubicBezTo>
                    <a:pt x="123765" y="25227"/>
                    <a:pt x="128650" y="24759"/>
                    <a:pt x="133457" y="24298"/>
                  </a:cubicBezTo>
                  <a:cubicBezTo>
                    <a:pt x="138199" y="23842"/>
                    <a:pt x="143010" y="23380"/>
                    <a:pt x="147746" y="23380"/>
                  </a:cubicBezTo>
                  <a:cubicBezTo>
                    <a:pt x="153972" y="23380"/>
                    <a:pt x="160067" y="24179"/>
                    <a:pt x="165700" y="26841"/>
                  </a:cubicBezTo>
                  <a:cubicBezTo>
                    <a:pt x="172443" y="30027"/>
                    <a:pt x="177944" y="35802"/>
                    <a:pt x="180795" y="42686"/>
                  </a:cubicBezTo>
                  <a:lnTo>
                    <a:pt x="181096" y="42558"/>
                  </a:lnTo>
                  <a:cubicBezTo>
                    <a:pt x="178212" y="35602"/>
                    <a:pt x="172656" y="29765"/>
                    <a:pt x="165839" y="26548"/>
                  </a:cubicBezTo>
                  <a:cubicBezTo>
                    <a:pt x="160148" y="23858"/>
                    <a:pt x="154007" y="23053"/>
                    <a:pt x="147741" y="23053"/>
                  </a:cubicBezTo>
                  <a:cubicBezTo>
                    <a:pt x="142994" y="23053"/>
                    <a:pt x="138175" y="23515"/>
                    <a:pt x="133424" y="23969"/>
                  </a:cubicBezTo>
                  <a:cubicBezTo>
                    <a:pt x="128623" y="24432"/>
                    <a:pt x="123740" y="24903"/>
                    <a:pt x="118919" y="24903"/>
                  </a:cubicBezTo>
                  <a:cubicBezTo>
                    <a:pt x="113925" y="24903"/>
                    <a:pt x="108998" y="24398"/>
                    <a:pt x="104299" y="22856"/>
                  </a:cubicBezTo>
                  <a:cubicBezTo>
                    <a:pt x="100700" y="21673"/>
                    <a:pt x="97268" y="19883"/>
                    <a:pt x="93957" y="18154"/>
                  </a:cubicBezTo>
                  <a:cubicBezTo>
                    <a:pt x="90571" y="16385"/>
                    <a:pt x="87067" y="14563"/>
                    <a:pt x="83375" y="13374"/>
                  </a:cubicBezTo>
                  <a:cubicBezTo>
                    <a:pt x="78950" y="11952"/>
                    <a:pt x="74379" y="11466"/>
                    <a:pt x="69764" y="11466"/>
                  </a:cubicBezTo>
                  <a:cubicBezTo>
                    <a:pt x="64671" y="11466"/>
                    <a:pt x="59526" y="12058"/>
                    <a:pt x="54470" y="12640"/>
                  </a:cubicBezTo>
                  <a:cubicBezTo>
                    <a:pt x="49376" y="13224"/>
                    <a:pt x="44119" y="13833"/>
                    <a:pt x="38976" y="13833"/>
                  </a:cubicBezTo>
                  <a:cubicBezTo>
                    <a:pt x="38712" y="13833"/>
                    <a:pt x="38449" y="13831"/>
                    <a:pt x="38186" y="13828"/>
                  </a:cubicBezTo>
                  <a:cubicBezTo>
                    <a:pt x="24325" y="13655"/>
                    <a:pt x="10831" y="8746"/>
                    <a:pt x="2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1"/>
            <p:cNvSpPr/>
            <p:nvPr/>
          </p:nvSpPr>
          <p:spPr>
            <a:xfrm>
              <a:off x="1825775" y="1376432"/>
              <a:ext cx="3832670" cy="976769"/>
            </a:xfrm>
            <a:custGeom>
              <a:avLst/>
              <a:gdLst/>
              <a:ahLst/>
              <a:cxnLst/>
              <a:rect l="l" t="t" r="r" b="b"/>
              <a:pathLst>
                <a:path w="183733" h="46825" extrusionOk="0">
                  <a:moveTo>
                    <a:pt x="241" y="0"/>
                  </a:moveTo>
                  <a:lnTo>
                    <a:pt x="1" y="221"/>
                  </a:lnTo>
                  <a:cubicBezTo>
                    <a:pt x="5595" y="6271"/>
                    <a:pt x="14362" y="10142"/>
                    <a:pt x="24691" y="11111"/>
                  </a:cubicBezTo>
                  <a:cubicBezTo>
                    <a:pt x="26820" y="11313"/>
                    <a:pt x="28959" y="11398"/>
                    <a:pt x="31102" y="11398"/>
                  </a:cubicBezTo>
                  <a:cubicBezTo>
                    <a:pt x="36954" y="11398"/>
                    <a:pt x="42825" y="10764"/>
                    <a:pt x="48555" y="10142"/>
                  </a:cubicBezTo>
                  <a:cubicBezTo>
                    <a:pt x="50617" y="9922"/>
                    <a:pt x="52761" y="9689"/>
                    <a:pt x="54863" y="9488"/>
                  </a:cubicBezTo>
                  <a:cubicBezTo>
                    <a:pt x="58357" y="9162"/>
                    <a:pt x="62064" y="8903"/>
                    <a:pt x="65845" y="8903"/>
                  </a:cubicBezTo>
                  <a:cubicBezTo>
                    <a:pt x="72129" y="8903"/>
                    <a:pt x="78615" y="9619"/>
                    <a:pt x="84656" y="11932"/>
                  </a:cubicBezTo>
                  <a:cubicBezTo>
                    <a:pt x="87553" y="13041"/>
                    <a:pt x="90372" y="14523"/>
                    <a:pt x="93088" y="15959"/>
                  </a:cubicBezTo>
                  <a:cubicBezTo>
                    <a:pt x="97047" y="18042"/>
                    <a:pt x="101133" y="20205"/>
                    <a:pt x="105561" y="21239"/>
                  </a:cubicBezTo>
                  <a:cubicBezTo>
                    <a:pt x="107934" y="21794"/>
                    <a:pt x="110335" y="22015"/>
                    <a:pt x="112745" y="22015"/>
                  </a:cubicBezTo>
                  <a:cubicBezTo>
                    <a:pt x="117530" y="22015"/>
                    <a:pt x="122352" y="21144"/>
                    <a:pt x="127067" y="20292"/>
                  </a:cubicBezTo>
                  <a:cubicBezTo>
                    <a:pt x="131259" y="19531"/>
                    <a:pt x="135600" y="18749"/>
                    <a:pt x="139866" y="18582"/>
                  </a:cubicBezTo>
                  <a:cubicBezTo>
                    <a:pt x="140397" y="18561"/>
                    <a:pt x="140929" y="18551"/>
                    <a:pt x="141460" y="18551"/>
                  </a:cubicBezTo>
                  <a:cubicBezTo>
                    <a:pt x="159323" y="18551"/>
                    <a:pt x="176786" y="30225"/>
                    <a:pt x="183433" y="46825"/>
                  </a:cubicBezTo>
                  <a:lnTo>
                    <a:pt x="183732" y="46705"/>
                  </a:lnTo>
                  <a:cubicBezTo>
                    <a:pt x="177043" y="29987"/>
                    <a:pt x="159466" y="18223"/>
                    <a:pt x="141474" y="18223"/>
                  </a:cubicBezTo>
                  <a:cubicBezTo>
                    <a:pt x="140934" y="18223"/>
                    <a:pt x="140394" y="18234"/>
                    <a:pt x="139853" y="18255"/>
                  </a:cubicBezTo>
                  <a:cubicBezTo>
                    <a:pt x="135567" y="18422"/>
                    <a:pt x="131213" y="19210"/>
                    <a:pt x="127013" y="19971"/>
                  </a:cubicBezTo>
                  <a:cubicBezTo>
                    <a:pt x="122316" y="20820"/>
                    <a:pt x="117512" y="21686"/>
                    <a:pt x="112754" y="21686"/>
                  </a:cubicBezTo>
                  <a:cubicBezTo>
                    <a:pt x="110363" y="21686"/>
                    <a:pt x="107984" y="21468"/>
                    <a:pt x="105635" y="20918"/>
                  </a:cubicBezTo>
                  <a:cubicBezTo>
                    <a:pt x="101254" y="19898"/>
                    <a:pt x="97182" y="17747"/>
                    <a:pt x="93242" y="15664"/>
                  </a:cubicBezTo>
                  <a:cubicBezTo>
                    <a:pt x="90511" y="14228"/>
                    <a:pt x="87694" y="12740"/>
                    <a:pt x="84776" y="11624"/>
                  </a:cubicBezTo>
                  <a:cubicBezTo>
                    <a:pt x="78695" y="9298"/>
                    <a:pt x="72176" y="8578"/>
                    <a:pt x="65863" y="8578"/>
                  </a:cubicBezTo>
                  <a:cubicBezTo>
                    <a:pt x="62064" y="8578"/>
                    <a:pt x="58340" y="8839"/>
                    <a:pt x="54830" y="9168"/>
                  </a:cubicBezTo>
                  <a:cubicBezTo>
                    <a:pt x="52727" y="9362"/>
                    <a:pt x="50583" y="9596"/>
                    <a:pt x="48514" y="9822"/>
                  </a:cubicBezTo>
                  <a:cubicBezTo>
                    <a:pt x="42789" y="10439"/>
                    <a:pt x="36920" y="11074"/>
                    <a:pt x="31073" y="11074"/>
                  </a:cubicBezTo>
                  <a:cubicBezTo>
                    <a:pt x="28949" y="11074"/>
                    <a:pt x="26828" y="10990"/>
                    <a:pt x="24718" y="10791"/>
                  </a:cubicBezTo>
                  <a:cubicBezTo>
                    <a:pt x="14469" y="9822"/>
                    <a:pt x="5776" y="5990"/>
                    <a:pt x="24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31"/>
          <p:cNvGrpSpPr/>
          <p:nvPr/>
        </p:nvGrpSpPr>
        <p:grpSpPr>
          <a:xfrm rot="-10289118" flipH="1">
            <a:off x="5642441" y="3979279"/>
            <a:ext cx="4865923" cy="1808490"/>
            <a:chOff x="5180400" y="1144425"/>
            <a:chExt cx="2679300" cy="995800"/>
          </a:xfrm>
        </p:grpSpPr>
        <p:sp>
          <p:nvSpPr>
            <p:cNvPr id="141" name="Google Shape;141;p31"/>
            <p:cNvSpPr/>
            <p:nvPr/>
          </p:nvSpPr>
          <p:spPr>
            <a:xfrm>
              <a:off x="5582575" y="1513950"/>
              <a:ext cx="991825" cy="487925"/>
            </a:xfrm>
            <a:custGeom>
              <a:avLst/>
              <a:gdLst/>
              <a:ahLst/>
              <a:cxnLst/>
              <a:rect l="l" t="t" r="r" b="b"/>
              <a:pathLst>
                <a:path w="39673" h="19517" extrusionOk="0">
                  <a:moveTo>
                    <a:pt x="11007" y="595"/>
                  </a:moveTo>
                  <a:cubicBezTo>
                    <a:pt x="11135" y="599"/>
                    <a:pt x="11263" y="602"/>
                    <a:pt x="11391" y="606"/>
                  </a:cubicBezTo>
                  <a:cubicBezTo>
                    <a:pt x="11796" y="623"/>
                    <a:pt x="12212" y="660"/>
                    <a:pt x="12501" y="697"/>
                  </a:cubicBezTo>
                  <a:cubicBezTo>
                    <a:pt x="12468" y="699"/>
                    <a:pt x="12433" y="700"/>
                    <a:pt x="12398" y="700"/>
                  </a:cubicBezTo>
                  <a:cubicBezTo>
                    <a:pt x="12073" y="700"/>
                    <a:pt x="11666" y="605"/>
                    <a:pt x="11256" y="605"/>
                  </a:cubicBezTo>
                  <a:cubicBezTo>
                    <a:pt x="11240" y="605"/>
                    <a:pt x="11224" y="605"/>
                    <a:pt x="11209" y="606"/>
                  </a:cubicBezTo>
                  <a:cubicBezTo>
                    <a:pt x="11142" y="606"/>
                    <a:pt x="11075" y="601"/>
                    <a:pt x="11007" y="595"/>
                  </a:cubicBezTo>
                  <a:close/>
                  <a:moveTo>
                    <a:pt x="1" y="1"/>
                  </a:moveTo>
                  <a:lnTo>
                    <a:pt x="1" y="1"/>
                  </a:lnTo>
                  <a:cubicBezTo>
                    <a:pt x="36" y="235"/>
                    <a:pt x="235" y="198"/>
                    <a:pt x="389" y="209"/>
                  </a:cubicBezTo>
                  <a:cubicBezTo>
                    <a:pt x="2394" y="380"/>
                    <a:pt x="4408" y="380"/>
                    <a:pt x="6413" y="435"/>
                  </a:cubicBezTo>
                  <a:cubicBezTo>
                    <a:pt x="7788" y="479"/>
                    <a:pt x="9161" y="536"/>
                    <a:pt x="10530" y="580"/>
                  </a:cubicBezTo>
                  <a:lnTo>
                    <a:pt x="10530" y="580"/>
                  </a:lnTo>
                  <a:cubicBezTo>
                    <a:pt x="10429" y="593"/>
                    <a:pt x="10329" y="624"/>
                    <a:pt x="10233" y="686"/>
                  </a:cubicBezTo>
                  <a:cubicBezTo>
                    <a:pt x="10298" y="751"/>
                    <a:pt x="10378" y="751"/>
                    <a:pt x="10461" y="760"/>
                  </a:cubicBezTo>
                  <a:cubicBezTo>
                    <a:pt x="11833" y="805"/>
                    <a:pt x="13179" y="957"/>
                    <a:pt x="14534" y="1174"/>
                  </a:cubicBezTo>
                  <a:cubicBezTo>
                    <a:pt x="16023" y="1410"/>
                    <a:pt x="17478" y="1735"/>
                    <a:pt x="18896" y="2258"/>
                  </a:cubicBezTo>
                  <a:cubicBezTo>
                    <a:pt x="21363" y="3170"/>
                    <a:pt x="23511" y="4571"/>
                    <a:pt x="25390" y="6387"/>
                  </a:cubicBezTo>
                  <a:cubicBezTo>
                    <a:pt x="25878" y="6856"/>
                    <a:pt x="26349" y="7363"/>
                    <a:pt x="26808" y="7868"/>
                  </a:cubicBezTo>
                  <a:cubicBezTo>
                    <a:pt x="27550" y="8698"/>
                    <a:pt x="28263" y="9565"/>
                    <a:pt x="28967" y="10424"/>
                  </a:cubicBezTo>
                  <a:cubicBezTo>
                    <a:pt x="29743" y="11363"/>
                    <a:pt x="30513" y="12303"/>
                    <a:pt x="31298" y="13225"/>
                  </a:cubicBezTo>
                  <a:cubicBezTo>
                    <a:pt x="31677" y="13676"/>
                    <a:pt x="32093" y="14092"/>
                    <a:pt x="32481" y="14525"/>
                  </a:cubicBezTo>
                  <a:cubicBezTo>
                    <a:pt x="33060" y="15184"/>
                    <a:pt x="33711" y="15789"/>
                    <a:pt x="34424" y="16305"/>
                  </a:cubicBezTo>
                  <a:cubicBezTo>
                    <a:pt x="34586" y="16394"/>
                    <a:pt x="34712" y="16531"/>
                    <a:pt x="34849" y="16656"/>
                  </a:cubicBezTo>
                  <a:cubicBezTo>
                    <a:pt x="35445" y="17181"/>
                    <a:pt x="36104" y="17641"/>
                    <a:pt x="36772" y="18065"/>
                  </a:cubicBezTo>
                  <a:cubicBezTo>
                    <a:pt x="37259" y="18373"/>
                    <a:pt x="37747" y="18690"/>
                    <a:pt x="38280" y="18915"/>
                  </a:cubicBezTo>
                  <a:cubicBezTo>
                    <a:pt x="38614" y="19095"/>
                    <a:pt x="38968" y="19240"/>
                    <a:pt x="39301" y="19429"/>
                  </a:cubicBezTo>
                  <a:cubicBezTo>
                    <a:pt x="39336" y="19492"/>
                    <a:pt x="39390" y="19503"/>
                    <a:pt x="39464" y="19503"/>
                  </a:cubicBezTo>
                  <a:cubicBezTo>
                    <a:pt x="39486" y="19512"/>
                    <a:pt x="39507" y="19517"/>
                    <a:pt x="39525" y="19517"/>
                  </a:cubicBezTo>
                  <a:cubicBezTo>
                    <a:pt x="39587" y="19517"/>
                    <a:pt x="39624" y="19465"/>
                    <a:pt x="39644" y="19403"/>
                  </a:cubicBezTo>
                  <a:cubicBezTo>
                    <a:pt x="39672" y="19329"/>
                    <a:pt x="39618" y="19286"/>
                    <a:pt x="39553" y="19249"/>
                  </a:cubicBezTo>
                  <a:cubicBezTo>
                    <a:pt x="39490" y="19240"/>
                    <a:pt x="39418" y="19232"/>
                    <a:pt x="39382" y="19158"/>
                  </a:cubicBezTo>
                  <a:cubicBezTo>
                    <a:pt x="39202" y="19095"/>
                    <a:pt x="39030" y="19041"/>
                    <a:pt x="38885" y="18915"/>
                  </a:cubicBezTo>
                  <a:cubicBezTo>
                    <a:pt x="38642" y="18833"/>
                    <a:pt x="38415" y="18733"/>
                    <a:pt x="38209" y="18571"/>
                  </a:cubicBezTo>
                  <a:cubicBezTo>
                    <a:pt x="38027" y="18436"/>
                    <a:pt x="37801" y="18373"/>
                    <a:pt x="37621" y="18237"/>
                  </a:cubicBezTo>
                  <a:cubicBezTo>
                    <a:pt x="37485" y="18148"/>
                    <a:pt x="37314" y="18111"/>
                    <a:pt x="37205" y="17985"/>
                  </a:cubicBezTo>
                  <a:cubicBezTo>
                    <a:pt x="37034" y="17877"/>
                    <a:pt x="36863" y="17777"/>
                    <a:pt x="36700" y="17649"/>
                  </a:cubicBezTo>
                  <a:cubicBezTo>
                    <a:pt x="36637" y="17641"/>
                    <a:pt x="36563" y="17632"/>
                    <a:pt x="36537" y="17560"/>
                  </a:cubicBezTo>
                  <a:cubicBezTo>
                    <a:pt x="36104" y="17270"/>
                    <a:pt x="35670" y="16973"/>
                    <a:pt x="35271" y="16639"/>
                  </a:cubicBezTo>
                  <a:cubicBezTo>
                    <a:pt x="35100" y="16502"/>
                    <a:pt x="34883" y="16422"/>
                    <a:pt x="34758" y="16223"/>
                  </a:cubicBezTo>
                  <a:cubicBezTo>
                    <a:pt x="34612" y="16114"/>
                    <a:pt x="34487" y="15989"/>
                    <a:pt x="34350" y="15872"/>
                  </a:cubicBezTo>
                  <a:cubicBezTo>
                    <a:pt x="33682" y="15139"/>
                    <a:pt x="32924" y="14497"/>
                    <a:pt x="32256" y="13767"/>
                  </a:cubicBezTo>
                  <a:cubicBezTo>
                    <a:pt x="31478" y="12908"/>
                    <a:pt x="30730" y="12024"/>
                    <a:pt x="30006" y="11120"/>
                  </a:cubicBezTo>
                  <a:cubicBezTo>
                    <a:pt x="28950" y="9819"/>
                    <a:pt x="27901" y="8518"/>
                    <a:pt x="26774" y="7280"/>
                  </a:cubicBezTo>
                  <a:cubicBezTo>
                    <a:pt x="25436" y="5817"/>
                    <a:pt x="23955" y="4499"/>
                    <a:pt x="22238" y="3469"/>
                  </a:cubicBezTo>
                  <a:cubicBezTo>
                    <a:pt x="20975" y="2711"/>
                    <a:pt x="19654" y="2086"/>
                    <a:pt x="18254" y="1635"/>
                  </a:cubicBezTo>
                  <a:cubicBezTo>
                    <a:pt x="16385" y="1031"/>
                    <a:pt x="14443" y="723"/>
                    <a:pt x="12492" y="523"/>
                  </a:cubicBezTo>
                  <a:cubicBezTo>
                    <a:pt x="11274" y="398"/>
                    <a:pt x="10053" y="289"/>
                    <a:pt x="8824" y="281"/>
                  </a:cubicBezTo>
                  <a:cubicBezTo>
                    <a:pt x="7266" y="255"/>
                    <a:pt x="5708" y="159"/>
                    <a:pt x="4144" y="159"/>
                  </a:cubicBezTo>
                  <a:cubicBezTo>
                    <a:pt x="3958" y="159"/>
                    <a:pt x="3772" y="161"/>
                    <a:pt x="3586" y="164"/>
                  </a:cubicBezTo>
                  <a:cubicBezTo>
                    <a:pt x="3545" y="168"/>
                    <a:pt x="3505" y="170"/>
                    <a:pt x="3464" y="170"/>
                  </a:cubicBezTo>
                  <a:cubicBezTo>
                    <a:pt x="3423" y="170"/>
                    <a:pt x="3383" y="168"/>
                    <a:pt x="3342" y="164"/>
                  </a:cubicBezTo>
                  <a:cubicBezTo>
                    <a:pt x="2232" y="64"/>
                    <a:pt x="1111" y="46"/>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1"/>
            <p:cNvSpPr/>
            <p:nvPr/>
          </p:nvSpPr>
          <p:spPr>
            <a:xfrm>
              <a:off x="5180400" y="1144425"/>
              <a:ext cx="733225" cy="391075"/>
            </a:xfrm>
            <a:custGeom>
              <a:avLst/>
              <a:gdLst/>
              <a:ahLst/>
              <a:cxnLst/>
              <a:rect l="l" t="t" r="r" b="b"/>
              <a:pathLst>
                <a:path w="29329" h="15643" extrusionOk="0">
                  <a:moveTo>
                    <a:pt x="251" y="1"/>
                  </a:moveTo>
                  <a:cubicBezTo>
                    <a:pt x="234" y="1"/>
                    <a:pt x="216" y="2"/>
                    <a:pt x="198" y="4"/>
                  </a:cubicBezTo>
                  <a:cubicBezTo>
                    <a:pt x="0" y="32"/>
                    <a:pt x="55" y="166"/>
                    <a:pt x="72" y="292"/>
                  </a:cubicBezTo>
                  <a:cubicBezTo>
                    <a:pt x="317" y="1792"/>
                    <a:pt x="685" y="3264"/>
                    <a:pt x="1219" y="4693"/>
                  </a:cubicBezTo>
                  <a:cubicBezTo>
                    <a:pt x="2186" y="7229"/>
                    <a:pt x="3549" y="9505"/>
                    <a:pt x="5554" y="11368"/>
                  </a:cubicBezTo>
                  <a:cubicBezTo>
                    <a:pt x="7081" y="12794"/>
                    <a:pt x="8880" y="13715"/>
                    <a:pt x="10866" y="14275"/>
                  </a:cubicBezTo>
                  <a:cubicBezTo>
                    <a:pt x="12086" y="14619"/>
                    <a:pt x="13333" y="14845"/>
                    <a:pt x="14596" y="14971"/>
                  </a:cubicBezTo>
                  <a:cubicBezTo>
                    <a:pt x="15713" y="15088"/>
                    <a:pt x="16829" y="15210"/>
                    <a:pt x="17952" y="15210"/>
                  </a:cubicBezTo>
                  <a:cubicBezTo>
                    <a:pt x="18056" y="15210"/>
                    <a:pt x="18160" y="15209"/>
                    <a:pt x="18264" y="15207"/>
                  </a:cubicBezTo>
                  <a:cubicBezTo>
                    <a:pt x="18424" y="15241"/>
                    <a:pt x="18583" y="15249"/>
                    <a:pt x="18743" y="15249"/>
                  </a:cubicBezTo>
                  <a:cubicBezTo>
                    <a:pt x="18881" y="15249"/>
                    <a:pt x="19020" y="15243"/>
                    <a:pt x="19160" y="15243"/>
                  </a:cubicBezTo>
                  <a:cubicBezTo>
                    <a:pt x="19234" y="15243"/>
                    <a:pt x="19308" y="15245"/>
                    <a:pt x="19383" y="15250"/>
                  </a:cubicBezTo>
                  <a:cubicBezTo>
                    <a:pt x="19464" y="15254"/>
                    <a:pt x="19546" y="15256"/>
                    <a:pt x="19627" y="15256"/>
                  </a:cubicBezTo>
                  <a:cubicBezTo>
                    <a:pt x="19878" y="15256"/>
                    <a:pt x="20128" y="15241"/>
                    <a:pt x="20378" y="15241"/>
                  </a:cubicBezTo>
                  <a:cubicBezTo>
                    <a:pt x="20598" y="15241"/>
                    <a:pt x="20817" y="15253"/>
                    <a:pt x="21037" y="15296"/>
                  </a:cubicBezTo>
                  <a:cubicBezTo>
                    <a:pt x="21089" y="15329"/>
                    <a:pt x="21151" y="15333"/>
                    <a:pt x="21212" y="15333"/>
                  </a:cubicBezTo>
                  <a:cubicBezTo>
                    <a:pt x="21235" y="15333"/>
                    <a:pt x="21258" y="15333"/>
                    <a:pt x="21280" y="15333"/>
                  </a:cubicBezTo>
                  <a:cubicBezTo>
                    <a:pt x="21547" y="15322"/>
                    <a:pt x="21813" y="15317"/>
                    <a:pt x="22080" y="15317"/>
                  </a:cubicBezTo>
                  <a:cubicBezTo>
                    <a:pt x="23323" y="15317"/>
                    <a:pt x="24565" y="15413"/>
                    <a:pt x="25808" y="15413"/>
                  </a:cubicBezTo>
                  <a:cubicBezTo>
                    <a:pt x="25862" y="15413"/>
                    <a:pt x="25915" y="15413"/>
                    <a:pt x="25969" y="15413"/>
                  </a:cubicBezTo>
                  <a:cubicBezTo>
                    <a:pt x="26001" y="15413"/>
                    <a:pt x="26036" y="15411"/>
                    <a:pt x="26071" y="15411"/>
                  </a:cubicBezTo>
                  <a:cubicBezTo>
                    <a:pt x="26133" y="15411"/>
                    <a:pt x="26197" y="15418"/>
                    <a:pt x="26249" y="15458"/>
                  </a:cubicBezTo>
                  <a:lnTo>
                    <a:pt x="26285" y="15467"/>
                  </a:lnTo>
                  <a:lnTo>
                    <a:pt x="26320" y="15467"/>
                  </a:lnTo>
                  <a:cubicBezTo>
                    <a:pt x="26457" y="15463"/>
                    <a:pt x="26595" y="15461"/>
                    <a:pt x="26732" y="15461"/>
                  </a:cubicBezTo>
                  <a:cubicBezTo>
                    <a:pt x="27427" y="15461"/>
                    <a:pt x="28120" y="15514"/>
                    <a:pt x="28813" y="15612"/>
                  </a:cubicBezTo>
                  <a:cubicBezTo>
                    <a:pt x="28882" y="15624"/>
                    <a:pt x="28957" y="15642"/>
                    <a:pt x="29032" y="15642"/>
                  </a:cubicBezTo>
                  <a:cubicBezTo>
                    <a:pt x="29136" y="15642"/>
                    <a:pt x="29240" y="15608"/>
                    <a:pt x="29329" y="15478"/>
                  </a:cubicBezTo>
                  <a:cubicBezTo>
                    <a:pt x="28850" y="15478"/>
                    <a:pt x="28416" y="15404"/>
                    <a:pt x="27983" y="15359"/>
                  </a:cubicBezTo>
                  <a:cubicBezTo>
                    <a:pt x="26890" y="15224"/>
                    <a:pt x="25798" y="15233"/>
                    <a:pt x="24705" y="15133"/>
                  </a:cubicBezTo>
                  <a:cubicBezTo>
                    <a:pt x="23729" y="15044"/>
                    <a:pt x="22754" y="15107"/>
                    <a:pt x="21778" y="15062"/>
                  </a:cubicBezTo>
                  <a:cubicBezTo>
                    <a:pt x="20467" y="15007"/>
                    <a:pt x="19158" y="14971"/>
                    <a:pt x="17848" y="14962"/>
                  </a:cubicBezTo>
                  <a:cubicBezTo>
                    <a:pt x="17376" y="14954"/>
                    <a:pt x="16916" y="14853"/>
                    <a:pt x="16453" y="14853"/>
                  </a:cubicBezTo>
                  <a:cubicBezTo>
                    <a:pt x="16376" y="14853"/>
                    <a:pt x="16299" y="14856"/>
                    <a:pt x="16222" y="14862"/>
                  </a:cubicBezTo>
                  <a:cubicBezTo>
                    <a:pt x="16216" y="14863"/>
                    <a:pt x="16210" y="14863"/>
                    <a:pt x="16203" y="14863"/>
                  </a:cubicBezTo>
                  <a:cubicBezTo>
                    <a:pt x="16150" y="14863"/>
                    <a:pt x="16111" y="14831"/>
                    <a:pt x="16088" y="14782"/>
                  </a:cubicBezTo>
                  <a:cubicBezTo>
                    <a:pt x="15980" y="14736"/>
                    <a:pt x="15880" y="14708"/>
                    <a:pt x="15763" y="14708"/>
                  </a:cubicBezTo>
                  <a:cubicBezTo>
                    <a:pt x="14813" y="14674"/>
                    <a:pt x="13875" y="14520"/>
                    <a:pt x="12945" y="14366"/>
                  </a:cubicBezTo>
                  <a:cubicBezTo>
                    <a:pt x="11470" y="14112"/>
                    <a:pt x="10035" y="13707"/>
                    <a:pt x="8680" y="13056"/>
                  </a:cubicBezTo>
                  <a:cubicBezTo>
                    <a:pt x="6658" y="12081"/>
                    <a:pt x="5067" y="10600"/>
                    <a:pt x="3794" y="8766"/>
                  </a:cubicBezTo>
                  <a:cubicBezTo>
                    <a:pt x="2006" y="6191"/>
                    <a:pt x="930" y="3327"/>
                    <a:pt x="469" y="229"/>
                  </a:cubicBezTo>
                  <a:cubicBezTo>
                    <a:pt x="446" y="63"/>
                    <a:pt x="379" y="1"/>
                    <a:pt x="2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1"/>
            <p:cNvSpPr/>
            <p:nvPr/>
          </p:nvSpPr>
          <p:spPr>
            <a:xfrm>
              <a:off x="6762425" y="2049350"/>
              <a:ext cx="1029750" cy="89875"/>
            </a:xfrm>
            <a:custGeom>
              <a:avLst/>
              <a:gdLst/>
              <a:ahLst/>
              <a:cxnLst/>
              <a:rect l="l" t="t" r="r" b="b"/>
              <a:pathLst>
                <a:path w="41190" h="3595" extrusionOk="0">
                  <a:moveTo>
                    <a:pt x="1855" y="380"/>
                  </a:moveTo>
                  <a:cubicBezTo>
                    <a:pt x="2459" y="437"/>
                    <a:pt x="3062" y="501"/>
                    <a:pt x="3664" y="557"/>
                  </a:cubicBezTo>
                  <a:lnTo>
                    <a:pt x="3664" y="557"/>
                  </a:lnTo>
                  <a:cubicBezTo>
                    <a:pt x="3061" y="509"/>
                    <a:pt x="2456" y="460"/>
                    <a:pt x="1855" y="380"/>
                  </a:cubicBezTo>
                  <a:close/>
                  <a:moveTo>
                    <a:pt x="13168" y="1198"/>
                  </a:moveTo>
                  <a:cubicBezTo>
                    <a:pt x="13340" y="1211"/>
                    <a:pt x="13513" y="1225"/>
                    <a:pt x="13686" y="1239"/>
                  </a:cubicBezTo>
                  <a:cubicBezTo>
                    <a:pt x="13511" y="1239"/>
                    <a:pt x="13341" y="1216"/>
                    <a:pt x="13168" y="1198"/>
                  </a:cubicBezTo>
                  <a:close/>
                  <a:moveTo>
                    <a:pt x="0" y="1"/>
                  </a:moveTo>
                  <a:cubicBezTo>
                    <a:pt x="136" y="275"/>
                    <a:pt x="380" y="286"/>
                    <a:pt x="609" y="286"/>
                  </a:cubicBezTo>
                  <a:cubicBezTo>
                    <a:pt x="629" y="286"/>
                    <a:pt x="650" y="286"/>
                    <a:pt x="670" y="286"/>
                  </a:cubicBezTo>
                  <a:cubicBezTo>
                    <a:pt x="713" y="286"/>
                    <a:pt x="756" y="287"/>
                    <a:pt x="796" y="289"/>
                  </a:cubicBezTo>
                  <a:cubicBezTo>
                    <a:pt x="979" y="303"/>
                    <a:pt x="1162" y="318"/>
                    <a:pt x="1344" y="334"/>
                  </a:cubicBezTo>
                  <a:lnTo>
                    <a:pt x="1344" y="334"/>
                  </a:lnTo>
                  <a:cubicBezTo>
                    <a:pt x="1254" y="343"/>
                    <a:pt x="1166" y="371"/>
                    <a:pt x="1084" y="434"/>
                  </a:cubicBezTo>
                  <a:cubicBezTo>
                    <a:pt x="1121" y="460"/>
                    <a:pt x="1149" y="497"/>
                    <a:pt x="1184" y="497"/>
                  </a:cubicBezTo>
                  <a:cubicBezTo>
                    <a:pt x="2522" y="623"/>
                    <a:pt x="3840" y="786"/>
                    <a:pt x="5177" y="868"/>
                  </a:cubicBezTo>
                  <a:cubicBezTo>
                    <a:pt x="5691" y="894"/>
                    <a:pt x="6216" y="894"/>
                    <a:pt x="6721" y="948"/>
                  </a:cubicBezTo>
                  <a:cubicBezTo>
                    <a:pt x="7859" y="1076"/>
                    <a:pt x="8997" y="1102"/>
                    <a:pt x="10135" y="1176"/>
                  </a:cubicBezTo>
                  <a:cubicBezTo>
                    <a:pt x="10805" y="1211"/>
                    <a:pt x="11473" y="1273"/>
                    <a:pt x="12140" y="1293"/>
                  </a:cubicBezTo>
                  <a:cubicBezTo>
                    <a:pt x="12520" y="1310"/>
                    <a:pt x="12890" y="1338"/>
                    <a:pt x="13270" y="1373"/>
                  </a:cubicBezTo>
                  <a:cubicBezTo>
                    <a:pt x="14048" y="1447"/>
                    <a:pt x="14815" y="1518"/>
                    <a:pt x="15592" y="1609"/>
                  </a:cubicBezTo>
                  <a:cubicBezTo>
                    <a:pt x="16422" y="1698"/>
                    <a:pt x="17246" y="1815"/>
                    <a:pt x="18076" y="1898"/>
                  </a:cubicBezTo>
                  <a:cubicBezTo>
                    <a:pt x="18665" y="1959"/>
                    <a:pt x="19254" y="2115"/>
                    <a:pt x="19853" y="2115"/>
                  </a:cubicBezTo>
                  <a:cubicBezTo>
                    <a:pt x="19869" y="2115"/>
                    <a:pt x="19885" y="2115"/>
                    <a:pt x="19901" y="2114"/>
                  </a:cubicBezTo>
                  <a:cubicBezTo>
                    <a:pt x="20469" y="2195"/>
                    <a:pt x="21048" y="2286"/>
                    <a:pt x="21616" y="2368"/>
                  </a:cubicBezTo>
                  <a:cubicBezTo>
                    <a:pt x="22457" y="2494"/>
                    <a:pt x="23287" y="2628"/>
                    <a:pt x="24118" y="2747"/>
                  </a:cubicBezTo>
                  <a:cubicBezTo>
                    <a:pt x="24959" y="2865"/>
                    <a:pt x="25789" y="2990"/>
                    <a:pt x="26630" y="3107"/>
                  </a:cubicBezTo>
                  <a:cubicBezTo>
                    <a:pt x="27478" y="3224"/>
                    <a:pt x="28336" y="3315"/>
                    <a:pt x="29186" y="3415"/>
                  </a:cubicBezTo>
                  <a:cubicBezTo>
                    <a:pt x="29754" y="3487"/>
                    <a:pt x="30333" y="3461"/>
                    <a:pt x="30903" y="3532"/>
                  </a:cubicBezTo>
                  <a:cubicBezTo>
                    <a:pt x="31260" y="3577"/>
                    <a:pt x="31618" y="3594"/>
                    <a:pt x="31976" y="3594"/>
                  </a:cubicBezTo>
                  <a:cubicBezTo>
                    <a:pt x="32705" y="3594"/>
                    <a:pt x="33434" y="3523"/>
                    <a:pt x="34155" y="3469"/>
                  </a:cubicBezTo>
                  <a:cubicBezTo>
                    <a:pt x="35139" y="3398"/>
                    <a:pt x="36106" y="3170"/>
                    <a:pt x="37044" y="2873"/>
                  </a:cubicBezTo>
                  <a:cubicBezTo>
                    <a:pt x="37252" y="2756"/>
                    <a:pt x="37495" y="2719"/>
                    <a:pt x="37712" y="2620"/>
                  </a:cubicBezTo>
                  <a:cubicBezTo>
                    <a:pt x="38029" y="2485"/>
                    <a:pt x="38317" y="2303"/>
                    <a:pt x="38642" y="2195"/>
                  </a:cubicBezTo>
                  <a:cubicBezTo>
                    <a:pt x="38779" y="2114"/>
                    <a:pt x="38913" y="2023"/>
                    <a:pt x="39058" y="1943"/>
                  </a:cubicBezTo>
                  <a:cubicBezTo>
                    <a:pt x="39312" y="1781"/>
                    <a:pt x="39563" y="1618"/>
                    <a:pt x="39817" y="1447"/>
                  </a:cubicBezTo>
                  <a:lnTo>
                    <a:pt x="39808" y="1447"/>
                  </a:lnTo>
                  <a:cubicBezTo>
                    <a:pt x="39962" y="1338"/>
                    <a:pt x="40079" y="1193"/>
                    <a:pt x="40233" y="1102"/>
                  </a:cubicBezTo>
                  <a:lnTo>
                    <a:pt x="40313" y="1022"/>
                  </a:lnTo>
                  <a:cubicBezTo>
                    <a:pt x="40567" y="840"/>
                    <a:pt x="40756" y="606"/>
                    <a:pt x="40972" y="389"/>
                  </a:cubicBezTo>
                  <a:cubicBezTo>
                    <a:pt x="41046" y="317"/>
                    <a:pt x="41189" y="226"/>
                    <a:pt x="41072" y="118"/>
                  </a:cubicBezTo>
                  <a:cubicBezTo>
                    <a:pt x="41045" y="95"/>
                    <a:pt x="41020" y="85"/>
                    <a:pt x="40996" y="85"/>
                  </a:cubicBezTo>
                  <a:cubicBezTo>
                    <a:pt x="40918" y="85"/>
                    <a:pt x="40858" y="189"/>
                    <a:pt x="40801" y="244"/>
                  </a:cubicBezTo>
                  <a:cubicBezTo>
                    <a:pt x="40368" y="688"/>
                    <a:pt x="39908" y="1102"/>
                    <a:pt x="39375" y="1436"/>
                  </a:cubicBezTo>
                  <a:cubicBezTo>
                    <a:pt x="38779" y="1844"/>
                    <a:pt x="38137" y="2169"/>
                    <a:pt x="37461" y="2448"/>
                  </a:cubicBezTo>
                  <a:cubicBezTo>
                    <a:pt x="36385" y="2891"/>
                    <a:pt x="35256" y="3107"/>
                    <a:pt x="34118" y="3244"/>
                  </a:cubicBezTo>
                  <a:cubicBezTo>
                    <a:pt x="33478" y="3316"/>
                    <a:pt x="32838" y="3346"/>
                    <a:pt x="32199" y="3346"/>
                  </a:cubicBezTo>
                  <a:cubicBezTo>
                    <a:pt x="31404" y="3346"/>
                    <a:pt x="30610" y="3300"/>
                    <a:pt x="29819" y="3235"/>
                  </a:cubicBezTo>
                  <a:cubicBezTo>
                    <a:pt x="29140" y="3181"/>
                    <a:pt x="28464" y="3116"/>
                    <a:pt x="27786" y="3018"/>
                  </a:cubicBezTo>
                  <a:cubicBezTo>
                    <a:pt x="27144" y="2919"/>
                    <a:pt x="26502" y="2828"/>
                    <a:pt x="25863" y="2747"/>
                  </a:cubicBezTo>
                  <a:cubicBezTo>
                    <a:pt x="24625" y="2594"/>
                    <a:pt x="23404" y="2385"/>
                    <a:pt x="22177" y="2186"/>
                  </a:cubicBezTo>
                  <a:cubicBezTo>
                    <a:pt x="22158" y="2169"/>
                    <a:pt x="22132" y="2141"/>
                    <a:pt x="22112" y="2132"/>
                  </a:cubicBezTo>
                  <a:cubicBezTo>
                    <a:pt x="21137" y="1989"/>
                    <a:pt x="20161" y="1826"/>
                    <a:pt x="19186" y="1698"/>
                  </a:cubicBezTo>
                  <a:cubicBezTo>
                    <a:pt x="18210" y="1573"/>
                    <a:pt x="17235" y="1447"/>
                    <a:pt x="16251" y="1328"/>
                  </a:cubicBezTo>
                  <a:cubicBezTo>
                    <a:pt x="14932" y="1165"/>
                    <a:pt x="13595" y="1067"/>
                    <a:pt x="12268" y="948"/>
                  </a:cubicBezTo>
                  <a:cubicBezTo>
                    <a:pt x="11447" y="868"/>
                    <a:pt x="10606" y="831"/>
                    <a:pt x="9775" y="786"/>
                  </a:cubicBezTo>
                  <a:cubicBezTo>
                    <a:pt x="8357" y="705"/>
                    <a:pt x="6938" y="614"/>
                    <a:pt x="5520" y="525"/>
                  </a:cubicBezTo>
                  <a:cubicBezTo>
                    <a:pt x="4644" y="471"/>
                    <a:pt x="3777" y="398"/>
                    <a:pt x="2901" y="326"/>
                  </a:cubicBezTo>
                  <a:cubicBezTo>
                    <a:pt x="2559" y="298"/>
                    <a:pt x="2214" y="255"/>
                    <a:pt x="1871" y="209"/>
                  </a:cubicBezTo>
                  <a:cubicBezTo>
                    <a:pt x="1247" y="135"/>
                    <a:pt x="634"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1"/>
            <p:cNvSpPr/>
            <p:nvPr/>
          </p:nvSpPr>
          <p:spPr>
            <a:xfrm>
              <a:off x="7289700" y="1339225"/>
              <a:ext cx="481050" cy="315675"/>
            </a:xfrm>
            <a:custGeom>
              <a:avLst/>
              <a:gdLst/>
              <a:ahLst/>
              <a:cxnLst/>
              <a:rect l="l" t="t" r="r" b="b"/>
              <a:pathLst>
                <a:path w="19242" h="12627" extrusionOk="0">
                  <a:moveTo>
                    <a:pt x="153" y="1"/>
                  </a:moveTo>
                  <a:cubicBezTo>
                    <a:pt x="1" y="1"/>
                    <a:pt x="68" y="111"/>
                    <a:pt x="154" y="207"/>
                  </a:cubicBezTo>
                  <a:cubicBezTo>
                    <a:pt x="696" y="567"/>
                    <a:pt x="1249" y="911"/>
                    <a:pt x="1826" y="1200"/>
                  </a:cubicBezTo>
                  <a:cubicBezTo>
                    <a:pt x="2025" y="1325"/>
                    <a:pt x="2251" y="1388"/>
                    <a:pt x="2422" y="1542"/>
                  </a:cubicBezTo>
                  <a:lnTo>
                    <a:pt x="2422" y="1534"/>
                  </a:lnTo>
                  <a:cubicBezTo>
                    <a:pt x="2613" y="1670"/>
                    <a:pt x="2838" y="1724"/>
                    <a:pt x="3009" y="1876"/>
                  </a:cubicBezTo>
                  <a:cubicBezTo>
                    <a:pt x="3200" y="2004"/>
                    <a:pt x="3434" y="2058"/>
                    <a:pt x="3597" y="2221"/>
                  </a:cubicBezTo>
                  <a:cubicBezTo>
                    <a:pt x="3688" y="2320"/>
                    <a:pt x="3796" y="2364"/>
                    <a:pt x="3931" y="2383"/>
                  </a:cubicBezTo>
                  <a:cubicBezTo>
                    <a:pt x="4176" y="2537"/>
                    <a:pt x="4464" y="2609"/>
                    <a:pt x="4689" y="2808"/>
                  </a:cubicBezTo>
                  <a:cubicBezTo>
                    <a:pt x="4726" y="2880"/>
                    <a:pt x="4789" y="2880"/>
                    <a:pt x="4852" y="2880"/>
                  </a:cubicBezTo>
                  <a:cubicBezTo>
                    <a:pt x="5097" y="3042"/>
                    <a:pt x="5394" y="3114"/>
                    <a:pt x="5611" y="3313"/>
                  </a:cubicBezTo>
                  <a:cubicBezTo>
                    <a:pt x="5765" y="3430"/>
                    <a:pt x="5918" y="3530"/>
                    <a:pt x="6107" y="3556"/>
                  </a:cubicBezTo>
                  <a:cubicBezTo>
                    <a:pt x="6307" y="3684"/>
                    <a:pt x="6532" y="3738"/>
                    <a:pt x="6703" y="3901"/>
                  </a:cubicBezTo>
                  <a:cubicBezTo>
                    <a:pt x="6857" y="4018"/>
                    <a:pt x="7011" y="4118"/>
                    <a:pt x="7200" y="4144"/>
                  </a:cubicBezTo>
                  <a:cubicBezTo>
                    <a:pt x="7399" y="4272"/>
                    <a:pt x="7625" y="4326"/>
                    <a:pt x="7796" y="4488"/>
                  </a:cubicBezTo>
                  <a:cubicBezTo>
                    <a:pt x="7887" y="4586"/>
                    <a:pt x="7995" y="4640"/>
                    <a:pt x="8132" y="4651"/>
                  </a:cubicBezTo>
                  <a:cubicBezTo>
                    <a:pt x="8320" y="4768"/>
                    <a:pt x="8546" y="4839"/>
                    <a:pt x="8728" y="4985"/>
                  </a:cubicBezTo>
                  <a:cubicBezTo>
                    <a:pt x="9964" y="5761"/>
                    <a:pt x="11256" y="6439"/>
                    <a:pt x="12485" y="7224"/>
                  </a:cubicBezTo>
                  <a:cubicBezTo>
                    <a:pt x="14698" y="8633"/>
                    <a:pt x="16820" y="10151"/>
                    <a:pt x="18592" y="12110"/>
                  </a:cubicBezTo>
                  <a:cubicBezTo>
                    <a:pt x="18763" y="12292"/>
                    <a:pt x="18917" y="12490"/>
                    <a:pt x="19134" y="12626"/>
                  </a:cubicBezTo>
                  <a:cubicBezTo>
                    <a:pt x="19242" y="12282"/>
                    <a:pt x="18852" y="12256"/>
                    <a:pt x="18780" y="12056"/>
                  </a:cubicBezTo>
                  <a:lnTo>
                    <a:pt x="18780" y="12056"/>
                  </a:lnTo>
                  <a:cubicBezTo>
                    <a:pt x="19014" y="12282"/>
                    <a:pt x="19014" y="12282"/>
                    <a:pt x="19231" y="12364"/>
                  </a:cubicBezTo>
                  <a:cubicBezTo>
                    <a:pt x="19231" y="12256"/>
                    <a:pt x="19160" y="12193"/>
                    <a:pt x="19097" y="12119"/>
                  </a:cubicBezTo>
                  <a:cubicBezTo>
                    <a:pt x="17779" y="10710"/>
                    <a:pt x="16333" y="9437"/>
                    <a:pt x="14752" y="8336"/>
                  </a:cubicBezTo>
                  <a:cubicBezTo>
                    <a:pt x="13098" y="7170"/>
                    <a:pt x="11384" y="6114"/>
                    <a:pt x="9612" y="5139"/>
                  </a:cubicBezTo>
                  <a:cubicBezTo>
                    <a:pt x="9188" y="4902"/>
                    <a:pt x="8791" y="4614"/>
                    <a:pt x="8320" y="4469"/>
                  </a:cubicBezTo>
                  <a:cubicBezTo>
                    <a:pt x="8121" y="4352"/>
                    <a:pt x="7904" y="4280"/>
                    <a:pt x="7716" y="4144"/>
                  </a:cubicBezTo>
                  <a:cubicBezTo>
                    <a:pt x="7590" y="4118"/>
                    <a:pt x="7471" y="4072"/>
                    <a:pt x="7382" y="3972"/>
                  </a:cubicBezTo>
                  <a:cubicBezTo>
                    <a:pt x="7145" y="3810"/>
                    <a:pt x="6866" y="3719"/>
                    <a:pt x="6623" y="3556"/>
                  </a:cubicBezTo>
                  <a:cubicBezTo>
                    <a:pt x="6495" y="3530"/>
                    <a:pt x="6378" y="3485"/>
                    <a:pt x="6289" y="3385"/>
                  </a:cubicBezTo>
                  <a:cubicBezTo>
                    <a:pt x="5999" y="3188"/>
                    <a:pt x="5656" y="3079"/>
                    <a:pt x="5368" y="2880"/>
                  </a:cubicBezTo>
                  <a:cubicBezTo>
                    <a:pt x="5240" y="2862"/>
                    <a:pt x="5123" y="2817"/>
                    <a:pt x="5032" y="2709"/>
                  </a:cubicBezTo>
                  <a:cubicBezTo>
                    <a:pt x="4852" y="2581"/>
                    <a:pt x="4626" y="2518"/>
                    <a:pt x="4447" y="2383"/>
                  </a:cubicBezTo>
                  <a:cubicBezTo>
                    <a:pt x="4310" y="2355"/>
                    <a:pt x="4193" y="2310"/>
                    <a:pt x="4110" y="2201"/>
                  </a:cubicBezTo>
                  <a:cubicBezTo>
                    <a:pt x="3868" y="2039"/>
                    <a:pt x="3579" y="1967"/>
                    <a:pt x="3352" y="1787"/>
                  </a:cubicBezTo>
                  <a:cubicBezTo>
                    <a:pt x="3163" y="1659"/>
                    <a:pt x="2946" y="1588"/>
                    <a:pt x="2766" y="1453"/>
                  </a:cubicBezTo>
                  <a:cubicBezTo>
                    <a:pt x="2008" y="1074"/>
                    <a:pt x="1284" y="649"/>
                    <a:pt x="579" y="187"/>
                  </a:cubicBezTo>
                  <a:cubicBezTo>
                    <a:pt x="471" y="116"/>
                    <a:pt x="354" y="16"/>
                    <a:pt x="228" y="7"/>
                  </a:cubicBezTo>
                  <a:cubicBezTo>
                    <a:pt x="199" y="3"/>
                    <a:pt x="174" y="1"/>
                    <a:pt x="1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1"/>
            <p:cNvSpPr/>
            <p:nvPr/>
          </p:nvSpPr>
          <p:spPr>
            <a:xfrm>
              <a:off x="6569175" y="1995175"/>
              <a:ext cx="549600" cy="88125"/>
            </a:xfrm>
            <a:custGeom>
              <a:avLst/>
              <a:gdLst/>
              <a:ahLst/>
              <a:cxnLst/>
              <a:rect l="l" t="t" r="r" b="b"/>
              <a:pathLst>
                <a:path w="21984" h="3525" extrusionOk="0">
                  <a:moveTo>
                    <a:pt x="89" y="0"/>
                  </a:moveTo>
                  <a:lnTo>
                    <a:pt x="89" y="0"/>
                  </a:lnTo>
                  <a:cubicBezTo>
                    <a:pt x="180" y="126"/>
                    <a:pt x="126" y="208"/>
                    <a:pt x="0" y="254"/>
                  </a:cubicBezTo>
                  <a:cubicBezTo>
                    <a:pt x="676" y="676"/>
                    <a:pt x="1435" y="904"/>
                    <a:pt x="2185" y="1175"/>
                  </a:cubicBezTo>
                  <a:cubicBezTo>
                    <a:pt x="3711" y="1706"/>
                    <a:pt x="5274" y="2085"/>
                    <a:pt x="6874" y="2348"/>
                  </a:cubicBezTo>
                  <a:cubicBezTo>
                    <a:pt x="7483" y="2443"/>
                    <a:pt x="8094" y="2603"/>
                    <a:pt x="8721" y="2603"/>
                  </a:cubicBezTo>
                  <a:cubicBezTo>
                    <a:pt x="8752" y="2603"/>
                    <a:pt x="8783" y="2602"/>
                    <a:pt x="8814" y="2601"/>
                  </a:cubicBezTo>
                  <a:cubicBezTo>
                    <a:pt x="8913" y="2588"/>
                    <a:pt x="9012" y="2582"/>
                    <a:pt x="9110" y="2582"/>
                  </a:cubicBezTo>
                  <a:cubicBezTo>
                    <a:pt x="9472" y="2582"/>
                    <a:pt x="9831" y="2659"/>
                    <a:pt x="10180" y="2701"/>
                  </a:cubicBezTo>
                  <a:cubicBezTo>
                    <a:pt x="10982" y="2801"/>
                    <a:pt x="11787" y="2844"/>
                    <a:pt x="12582" y="2918"/>
                  </a:cubicBezTo>
                  <a:cubicBezTo>
                    <a:pt x="13386" y="2989"/>
                    <a:pt x="14191" y="3052"/>
                    <a:pt x="14993" y="3089"/>
                  </a:cubicBezTo>
                  <a:cubicBezTo>
                    <a:pt x="16042" y="3135"/>
                    <a:pt x="17098" y="3215"/>
                    <a:pt x="18156" y="3252"/>
                  </a:cubicBezTo>
                  <a:cubicBezTo>
                    <a:pt x="18725" y="3283"/>
                    <a:pt x="19295" y="3371"/>
                    <a:pt x="19870" y="3371"/>
                  </a:cubicBezTo>
                  <a:cubicBezTo>
                    <a:pt x="19978" y="3371"/>
                    <a:pt x="20087" y="3367"/>
                    <a:pt x="20196" y="3360"/>
                  </a:cubicBezTo>
                  <a:cubicBezTo>
                    <a:pt x="20210" y="3358"/>
                    <a:pt x="20225" y="3357"/>
                    <a:pt x="20239" y="3357"/>
                  </a:cubicBezTo>
                  <a:cubicBezTo>
                    <a:pt x="20279" y="3357"/>
                    <a:pt x="20318" y="3365"/>
                    <a:pt x="20358" y="3378"/>
                  </a:cubicBezTo>
                  <a:cubicBezTo>
                    <a:pt x="20820" y="3486"/>
                    <a:pt x="21299" y="3414"/>
                    <a:pt x="21767" y="3514"/>
                  </a:cubicBezTo>
                  <a:cubicBezTo>
                    <a:pt x="21787" y="3519"/>
                    <a:pt x="21811" y="3525"/>
                    <a:pt x="21835" y="3525"/>
                  </a:cubicBezTo>
                  <a:cubicBezTo>
                    <a:pt x="21892" y="3525"/>
                    <a:pt x="21954" y="3497"/>
                    <a:pt x="21984" y="3378"/>
                  </a:cubicBezTo>
                  <a:cubicBezTo>
                    <a:pt x="21570" y="3343"/>
                    <a:pt x="21162" y="3332"/>
                    <a:pt x="20757" y="3278"/>
                  </a:cubicBezTo>
                  <a:cubicBezTo>
                    <a:pt x="20007" y="3161"/>
                    <a:pt x="19239" y="3180"/>
                    <a:pt x="18481" y="3115"/>
                  </a:cubicBezTo>
                  <a:cubicBezTo>
                    <a:pt x="17477" y="3044"/>
                    <a:pt x="16484" y="2989"/>
                    <a:pt x="15480" y="2944"/>
                  </a:cubicBezTo>
                  <a:cubicBezTo>
                    <a:pt x="14841" y="2918"/>
                    <a:pt x="14208" y="2844"/>
                    <a:pt x="13566" y="2827"/>
                  </a:cubicBezTo>
                  <a:cubicBezTo>
                    <a:pt x="13178" y="2818"/>
                    <a:pt x="12790" y="2810"/>
                    <a:pt x="12402" y="2755"/>
                  </a:cubicBezTo>
                  <a:cubicBezTo>
                    <a:pt x="11624" y="2638"/>
                    <a:pt x="10830" y="2647"/>
                    <a:pt x="10044" y="2519"/>
                  </a:cubicBezTo>
                  <a:cubicBezTo>
                    <a:pt x="9476" y="2430"/>
                    <a:pt x="8888" y="2422"/>
                    <a:pt x="8318" y="2322"/>
                  </a:cubicBezTo>
                  <a:cubicBezTo>
                    <a:pt x="8129" y="2285"/>
                    <a:pt x="7884" y="2356"/>
                    <a:pt x="7730" y="2168"/>
                  </a:cubicBezTo>
                  <a:cubicBezTo>
                    <a:pt x="7542" y="2023"/>
                    <a:pt x="7308" y="2059"/>
                    <a:pt x="7091" y="2031"/>
                  </a:cubicBezTo>
                  <a:cubicBezTo>
                    <a:pt x="5149" y="1706"/>
                    <a:pt x="3252" y="1210"/>
                    <a:pt x="1409" y="505"/>
                  </a:cubicBezTo>
                  <a:cubicBezTo>
                    <a:pt x="976" y="343"/>
                    <a:pt x="559" y="91"/>
                    <a:pt x="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1"/>
            <p:cNvSpPr/>
            <p:nvPr/>
          </p:nvSpPr>
          <p:spPr>
            <a:xfrm>
              <a:off x="7746775" y="1635675"/>
              <a:ext cx="111775" cy="449625"/>
            </a:xfrm>
            <a:custGeom>
              <a:avLst/>
              <a:gdLst/>
              <a:ahLst/>
              <a:cxnLst/>
              <a:rect l="l" t="t" r="r" b="b"/>
              <a:pathLst>
                <a:path w="4471" h="17985" extrusionOk="0">
                  <a:moveTo>
                    <a:pt x="209" y="1"/>
                  </a:moveTo>
                  <a:lnTo>
                    <a:pt x="209" y="1"/>
                  </a:lnTo>
                  <a:cubicBezTo>
                    <a:pt x="289" y="135"/>
                    <a:pt x="426" y="207"/>
                    <a:pt x="525" y="315"/>
                  </a:cubicBezTo>
                  <a:cubicBezTo>
                    <a:pt x="651" y="452"/>
                    <a:pt x="859" y="543"/>
                    <a:pt x="851" y="768"/>
                  </a:cubicBezTo>
                  <a:cubicBezTo>
                    <a:pt x="959" y="922"/>
                    <a:pt x="1102" y="1031"/>
                    <a:pt x="1193" y="1193"/>
                  </a:cubicBezTo>
                  <a:cubicBezTo>
                    <a:pt x="1618" y="1724"/>
                    <a:pt x="1969" y="2312"/>
                    <a:pt x="2349" y="2873"/>
                  </a:cubicBezTo>
                  <a:cubicBezTo>
                    <a:pt x="2520" y="3036"/>
                    <a:pt x="2574" y="3270"/>
                    <a:pt x="2702" y="3469"/>
                  </a:cubicBezTo>
                  <a:cubicBezTo>
                    <a:pt x="2728" y="3658"/>
                    <a:pt x="2828" y="3812"/>
                    <a:pt x="2936" y="3966"/>
                  </a:cubicBezTo>
                  <a:cubicBezTo>
                    <a:pt x="3053" y="4146"/>
                    <a:pt x="3135" y="4345"/>
                    <a:pt x="3207" y="4553"/>
                  </a:cubicBezTo>
                  <a:cubicBezTo>
                    <a:pt x="3261" y="4850"/>
                    <a:pt x="3398" y="5121"/>
                    <a:pt x="3523" y="5392"/>
                  </a:cubicBezTo>
                  <a:cubicBezTo>
                    <a:pt x="3831" y="6251"/>
                    <a:pt x="4029" y="7127"/>
                    <a:pt x="4111" y="8039"/>
                  </a:cubicBezTo>
                  <a:cubicBezTo>
                    <a:pt x="4211" y="9123"/>
                    <a:pt x="4228" y="10198"/>
                    <a:pt x="4037" y="11263"/>
                  </a:cubicBezTo>
                  <a:cubicBezTo>
                    <a:pt x="3920" y="11462"/>
                    <a:pt x="3929" y="11688"/>
                    <a:pt x="3885" y="11896"/>
                  </a:cubicBezTo>
                  <a:cubicBezTo>
                    <a:pt x="3461" y="13730"/>
                    <a:pt x="2665" y="15373"/>
                    <a:pt x="1373" y="16765"/>
                  </a:cubicBezTo>
                  <a:cubicBezTo>
                    <a:pt x="948" y="17216"/>
                    <a:pt x="434" y="17549"/>
                    <a:pt x="1" y="17983"/>
                  </a:cubicBezTo>
                  <a:cubicBezTo>
                    <a:pt x="10" y="17984"/>
                    <a:pt x="19" y="17985"/>
                    <a:pt x="28" y="17985"/>
                  </a:cubicBezTo>
                  <a:cubicBezTo>
                    <a:pt x="106" y="17985"/>
                    <a:pt x="171" y="17944"/>
                    <a:pt x="235" y="17903"/>
                  </a:cubicBezTo>
                  <a:cubicBezTo>
                    <a:pt x="642" y="17614"/>
                    <a:pt x="1022" y="17289"/>
                    <a:pt x="1373" y="16927"/>
                  </a:cubicBezTo>
                  <a:cubicBezTo>
                    <a:pt x="1455" y="16836"/>
                    <a:pt x="1527" y="16719"/>
                    <a:pt x="1726" y="16682"/>
                  </a:cubicBezTo>
                  <a:lnTo>
                    <a:pt x="1726" y="16682"/>
                  </a:lnTo>
                  <a:cubicBezTo>
                    <a:pt x="1481" y="17053"/>
                    <a:pt x="1139" y="17252"/>
                    <a:pt x="939" y="17569"/>
                  </a:cubicBezTo>
                  <a:cubicBezTo>
                    <a:pt x="945" y="17569"/>
                    <a:pt x="950" y="17569"/>
                    <a:pt x="955" y="17569"/>
                  </a:cubicBezTo>
                  <a:cubicBezTo>
                    <a:pt x="1090" y="17569"/>
                    <a:pt x="1168" y="17458"/>
                    <a:pt x="1247" y="17378"/>
                  </a:cubicBezTo>
                  <a:cubicBezTo>
                    <a:pt x="2277" y="16385"/>
                    <a:pt x="3073" y="15239"/>
                    <a:pt x="3604" y="13910"/>
                  </a:cubicBezTo>
                  <a:cubicBezTo>
                    <a:pt x="3831" y="13333"/>
                    <a:pt x="4083" y="12746"/>
                    <a:pt x="4137" y="12113"/>
                  </a:cubicBezTo>
                  <a:cubicBezTo>
                    <a:pt x="4245" y="11445"/>
                    <a:pt x="4408" y="10786"/>
                    <a:pt x="4427" y="10107"/>
                  </a:cubicBezTo>
                  <a:cubicBezTo>
                    <a:pt x="4471" y="8798"/>
                    <a:pt x="4354" y="7497"/>
                    <a:pt x="4048" y="6223"/>
                  </a:cubicBezTo>
                  <a:cubicBezTo>
                    <a:pt x="3957" y="5943"/>
                    <a:pt x="3875" y="5663"/>
                    <a:pt x="3794" y="5384"/>
                  </a:cubicBezTo>
                  <a:cubicBezTo>
                    <a:pt x="3695" y="5329"/>
                    <a:pt x="3723" y="5221"/>
                    <a:pt x="3712" y="5130"/>
                  </a:cubicBezTo>
                  <a:cubicBezTo>
                    <a:pt x="3595" y="4859"/>
                    <a:pt x="3495" y="4571"/>
                    <a:pt x="3378" y="4291"/>
                  </a:cubicBezTo>
                  <a:cubicBezTo>
                    <a:pt x="3190" y="3892"/>
                    <a:pt x="3018" y="3495"/>
                    <a:pt x="2791" y="3116"/>
                  </a:cubicBezTo>
                  <a:cubicBezTo>
                    <a:pt x="2448" y="2548"/>
                    <a:pt x="2078" y="1987"/>
                    <a:pt x="1698" y="1436"/>
                  </a:cubicBezTo>
                  <a:cubicBezTo>
                    <a:pt x="1464" y="1119"/>
                    <a:pt x="1193" y="822"/>
                    <a:pt x="948" y="506"/>
                  </a:cubicBezTo>
                  <a:cubicBezTo>
                    <a:pt x="668" y="389"/>
                    <a:pt x="551" y="44"/>
                    <a:pt x="2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1"/>
            <p:cNvSpPr/>
            <p:nvPr/>
          </p:nvSpPr>
          <p:spPr>
            <a:xfrm>
              <a:off x="7137300" y="1144425"/>
              <a:ext cx="166900" cy="199975"/>
            </a:xfrm>
            <a:custGeom>
              <a:avLst/>
              <a:gdLst/>
              <a:ahLst/>
              <a:cxnLst/>
              <a:rect l="l" t="t" r="r" b="b"/>
              <a:pathLst>
                <a:path w="6676" h="7999" extrusionOk="0">
                  <a:moveTo>
                    <a:pt x="426" y="0"/>
                  </a:moveTo>
                  <a:cubicBezTo>
                    <a:pt x="364" y="0"/>
                    <a:pt x="305" y="24"/>
                    <a:pt x="271" y="86"/>
                  </a:cubicBezTo>
                  <a:cubicBezTo>
                    <a:pt x="217" y="166"/>
                    <a:pt x="191" y="266"/>
                    <a:pt x="163" y="357"/>
                  </a:cubicBezTo>
                  <a:cubicBezTo>
                    <a:pt x="0" y="934"/>
                    <a:pt x="18" y="1504"/>
                    <a:pt x="191" y="2081"/>
                  </a:cubicBezTo>
                  <a:cubicBezTo>
                    <a:pt x="471" y="3048"/>
                    <a:pt x="1039" y="3834"/>
                    <a:pt x="1709" y="4556"/>
                  </a:cubicBezTo>
                  <a:cubicBezTo>
                    <a:pt x="2539" y="5460"/>
                    <a:pt x="3514" y="6210"/>
                    <a:pt x="4527" y="6904"/>
                  </a:cubicBezTo>
                  <a:cubicBezTo>
                    <a:pt x="5086" y="7283"/>
                    <a:pt x="5619" y="7717"/>
                    <a:pt x="6250" y="7999"/>
                  </a:cubicBezTo>
                  <a:cubicBezTo>
                    <a:pt x="6259" y="7946"/>
                    <a:pt x="6170" y="7835"/>
                    <a:pt x="6254" y="7835"/>
                  </a:cubicBezTo>
                  <a:cubicBezTo>
                    <a:pt x="6274" y="7835"/>
                    <a:pt x="6301" y="7840"/>
                    <a:pt x="6341" y="7854"/>
                  </a:cubicBezTo>
                  <a:cubicBezTo>
                    <a:pt x="6445" y="7897"/>
                    <a:pt x="6540" y="7980"/>
                    <a:pt x="6658" y="7980"/>
                  </a:cubicBezTo>
                  <a:cubicBezTo>
                    <a:pt x="6664" y="7980"/>
                    <a:pt x="6669" y="7980"/>
                    <a:pt x="6675" y="7979"/>
                  </a:cubicBezTo>
                  <a:cubicBezTo>
                    <a:pt x="6640" y="7862"/>
                    <a:pt x="6521" y="7825"/>
                    <a:pt x="6432" y="7771"/>
                  </a:cubicBezTo>
                  <a:cubicBezTo>
                    <a:pt x="5420" y="7132"/>
                    <a:pt x="4418" y="6471"/>
                    <a:pt x="3486" y="5712"/>
                  </a:cubicBezTo>
                  <a:cubicBezTo>
                    <a:pt x="2610" y="5018"/>
                    <a:pt x="1789" y="4259"/>
                    <a:pt x="1147" y="3338"/>
                  </a:cubicBezTo>
                  <a:cubicBezTo>
                    <a:pt x="688" y="2668"/>
                    <a:pt x="380" y="1946"/>
                    <a:pt x="380" y="1125"/>
                  </a:cubicBezTo>
                  <a:cubicBezTo>
                    <a:pt x="371" y="808"/>
                    <a:pt x="488" y="520"/>
                    <a:pt x="560" y="229"/>
                  </a:cubicBezTo>
                  <a:cubicBezTo>
                    <a:pt x="579" y="149"/>
                    <a:pt x="659" y="58"/>
                    <a:pt x="534" y="21"/>
                  </a:cubicBezTo>
                  <a:cubicBezTo>
                    <a:pt x="500" y="8"/>
                    <a:pt x="463" y="0"/>
                    <a:pt x="4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1"/>
            <p:cNvSpPr/>
            <p:nvPr/>
          </p:nvSpPr>
          <p:spPr>
            <a:xfrm>
              <a:off x="7259950" y="2102200"/>
              <a:ext cx="428600" cy="38025"/>
            </a:xfrm>
            <a:custGeom>
              <a:avLst/>
              <a:gdLst/>
              <a:ahLst/>
              <a:cxnLst/>
              <a:rect l="l" t="t" r="r" b="b"/>
              <a:pathLst>
                <a:path w="17144" h="1521" extrusionOk="0">
                  <a:moveTo>
                    <a:pt x="0" y="0"/>
                  </a:moveTo>
                  <a:cubicBezTo>
                    <a:pt x="234" y="126"/>
                    <a:pt x="505" y="118"/>
                    <a:pt x="759" y="163"/>
                  </a:cubicBezTo>
                  <a:cubicBezTo>
                    <a:pt x="1598" y="297"/>
                    <a:pt x="2439" y="417"/>
                    <a:pt x="3278" y="542"/>
                  </a:cubicBezTo>
                  <a:cubicBezTo>
                    <a:pt x="4282" y="696"/>
                    <a:pt x="5274" y="868"/>
                    <a:pt x="6287" y="993"/>
                  </a:cubicBezTo>
                  <a:cubicBezTo>
                    <a:pt x="7072" y="1093"/>
                    <a:pt x="7859" y="1193"/>
                    <a:pt x="8643" y="1284"/>
                  </a:cubicBezTo>
                  <a:cubicBezTo>
                    <a:pt x="9556" y="1392"/>
                    <a:pt x="10469" y="1446"/>
                    <a:pt x="11390" y="1501"/>
                  </a:cubicBezTo>
                  <a:cubicBezTo>
                    <a:pt x="11674" y="1514"/>
                    <a:pt x="11958" y="1521"/>
                    <a:pt x="12243" y="1521"/>
                  </a:cubicBezTo>
                  <a:cubicBezTo>
                    <a:pt x="13279" y="1521"/>
                    <a:pt x="14319" y="1431"/>
                    <a:pt x="15346" y="1247"/>
                  </a:cubicBezTo>
                  <a:cubicBezTo>
                    <a:pt x="15960" y="1139"/>
                    <a:pt x="16584" y="1056"/>
                    <a:pt x="17143" y="759"/>
                  </a:cubicBezTo>
                  <a:cubicBezTo>
                    <a:pt x="17128" y="758"/>
                    <a:pt x="17113" y="758"/>
                    <a:pt x="17098" y="758"/>
                  </a:cubicBezTo>
                  <a:cubicBezTo>
                    <a:pt x="16972" y="758"/>
                    <a:pt x="16858" y="789"/>
                    <a:pt x="16736" y="822"/>
                  </a:cubicBezTo>
                  <a:cubicBezTo>
                    <a:pt x="15655" y="1111"/>
                    <a:pt x="14572" y="1348"/>
                    <a:pt x="13450" y="1348"/>
                  </a:cubicBezTo>
                  <a:cubicBezTo>
                    <a:pt x="13411" y="1348"/>
                    <a:pt x="13372" y="1347"/>
                    <a:pt x="13332" y="1347"/>
                  </a:cubicBezTo>
                  <a:cubicBezTo>
                    <a:pt x="13261" y="1342"/>
                    <a:pt x="13188" y="1334"/>
                    <a:pt x="13117" y="1334"/>
                  </a:cubicBezTo>
                  <a:cubicBezTo>
                    <a:pt x="13061" y="1334"/>
                    <a:pt x="13005" y="1339"/>
                    <a:pt x="12953" y="1355"/>
                  </a:cubicBezTo>
                  <a:cubicBezTo>
                    <a:pt x="12688" y="1431"/>
                    <a:pt x="12419" y="1457"/>
                    <a:pt x="12150" y="1457"/>
                  </a:cubicBezTo>
                  <a:cubicBezTo>
                    <a:pt x="11904" y="1457"/>
                    <a:pt x="11658" y="1435"/>
                    <a:pt x="11416" y="1410"/>
                  </a:cubicBezTo>
                  <a:cubicBezTo>
                    <a:pt x="10486" y="1310"/>
                    <a:pt x="9556" y="1338"/>
                    <a:pt x="8635" y="1184"/>
                  </a:cubicBezTo>
                  <a:cubicBezTo>
                    <a:pt x="8047" y="1084"/>
                    <a:pt x="7451" y="1056"/>
                    <a:pt x="6855" y="976"/>
                  </a:cubicBezTo>
                  <a:cubicBezTo>
                    <a:pt x="6178" y="885"/>
                    <a:pt x="5491" y="777"/>
                    <a:pt x="4804" y="668"/>
                  </a:cubicBezTo>
                  <a:cubicBezTo>
                    <a:pt x="3956" y="542"/>
                    <a:pt x="3115" y="406"/>
                    <a:pt x="2266" y="289"/>
                  </a:cubicBezTo>
                  <a:cubicBezTo>
                    <a:pt x="1507" y="180"/>
                    <a:pt x="768" y="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1"/>
            <p:cNvSpPr/>
            <p:nvPr/>
          </p:nvSpPr>
          <p:spPr>
            <a:xfrm>
              <a:off x="7316850" y="2104000"/>
              <a:ext cx="382100" cy="29775"/>
            </a:xfrm>
            <a:custGeom>
              <a:avLst/>
              <a:gdLst/>
              <a:ahLst/>
              <a:cxnLst/>
              <a:rect l="l" t="t" r="r" b="b"/>
              <a:pathLst>
                <a:path w="15284" h="1191" extrusionOk="0">
                  <a:moveTo>
                    <a:pt x="0" y="0"/>
                  </a:moveTo>
                  <a:lnTo>
                    <a:pt x="0" y="0"/>
                  </a:lnTo>
                  <a:cubicBezTo>
                    <a:pt x="44" y="91"/>
                    <a:pt x="126" y="82"/>
                    <a:pt x="217" y="91"/>
                  </a:cubicBezTo>
                  <a:cubicBezTo>
                    <a:pt x="668" y="154"/>
                    <a:pt x="1119" y="208"/>
                    <a:pt x="1561" y="299"/>
                  </a:cubicBezTo>
                  <a:cubicBezTo>
                    <a:pt x="2428" y="470"/>
                    <a:pt x="3315" y="561"/>
                    <a:pt x="4191" y="679"/>
                  </a:cubicBezTo>
                  <a:cubicBezTo>
                    <a:pt x="4913" y="778"/>
                    <a:pt x="5637" y="867"/>
                    <a:pt x="6367" y="958"/>
                  </a:cubicBezTo>
                  <a:cubicBezTo>
                    <a:pt x="7243" y="1075"/>
                    <a:pt x="8130" y="1121"/>
                    <a:pt x="9014" y="1166"/>
                  </a:cubicBezTo>
                  <a:cubicBezTo>
                    <a:pt x="9326" y="1183"/>
                    <a:pt x="9638" y="1191"/>
                    <a:pt x="9950" y="1191"/>
                  </a:cubicBezTo>
                  <a:cubicBezTo>
                    <a:pt x="10497" y="1191"/>
                    <a:pt x="11046" y="1166"/>
                    <a:pt x="11598" y="1121"/>
                  </a:cubicBezTo>
                  <a:cubicBezTo>
                    <a:pt x="12528" y="1038"/>
                    <a:pt x="13430" y="876"/>
                    <a:pt x="14325" y="642"/>
                  </a:cubicBezTo>
                  <a:cubicBezTo>
                    <a:pt x="14659" y="551"/>
                    <a:pt x="15013" y="507"/>
                    <a:pt x="15284" y="262"/>
                  </a:cubicBezTo>
                  <a:cubicBezTo>
                    <a:pt x="15267" y="261"/>
                    <a:pt x="15251" y="260"/>
                    <a:pt x="15235" y="260"/>
                  </a:cubicBezTo>
                  <a:cubicBezTo>
                    <a:pt x="15081" y="260"/>
                    <a:pt x="14944" y="330"/>
                    <a:pt x="14804" y="379"/>
                  </a:cubicBezTo>
                  <a:cubicBezTo>
                    <a:pt x="14325" y="542"/>
                    <a:pt x="13846" y="679"/>
                    <a:pt x="13359" y="767"/>
                  </a:cubicBezTo>
                  <a:cubicBezTo>
                    <a:pt x="12600" y="913"/>
                    <a:pt x="11841" y="958"/>
                    <a:pt x="11082" y="1049"/>
                  </a:cubicBezTo>
                  <a:cubicBezTo>
                    <a:pt x="10719" y="1088"/>
                    <a:pt x="10356" y="1103"/>
                    <a:pt x="9995" y="1103"/>
                  </a:cubicBezTo>
                  <a:cubicBezTo>
                    <a:pt x="9188" y="1103"/>
                    <a:pt x="8386" y="1029"/>
                    <a:pt x="7588" y="984"/>
                  </a:cubicBezTo>
                  <a:cubicBezTo>
                    <a:pt x="6701" y="941"/>
                    <a:pt x="5817" y="832"/>
                    <a:pt x="4941" y="687"/>
                  </a:cubicBezTo>
                  <a:cubicBezTo>
                    <a:pt x="4020" y="542"/>
                    <a:pt x="3098" y="425"/>
                    <a:pt x="2186" y="299"/>
                  </a:cubicBezTo>
                  <a:cubicBezTo>
                    <a:pt x="1453" y="199"/>
                    <a:pt x="740" y="28"/>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1"/>
            <p:cNvSpPr/>
            <p:nvPr/>
          </p:nvSpPr>
          <p:spPr>
            <a:xfrm>
              <a:off x="7834850" y="1770475"/>
              <a:ext cx="19000" cy="146775"/>
            </a:xfrm>
            <a:custGeom>
              <a:avLst/>
              <a:gdLst/>
              <a:ahLst/>
              <a:cxnLst/>
              <a:rect l="l" t="t" r="r" b="b"/>
              <a:pathLst>
                <a:path w="760" h="5871" extrusionOk="0">
                  <a:moveTo>
                    <a:pt x="0" y="0"/>
                  </a:moveTo>
                  <a:lnTo>
                    <a:pt x="0" y="0"/>
                  </a:lnTo>
                  <a:cubicBezTo>
                    <a:pt x="18" y="117"/>
                    <a:pt x="37" y="245"/>
                    <a:pt x="72" y="362"/>
                  </a:cubicBezTo>
                  <a:cubicBezTo>
                    <a:pt x="425" y="1526"/>
                    <a:pt x="614" y="2701"/>
                    <a:pt x="614" y="3920"/>
                  </a:cubicBezTo>
                  <a:cubicBezTo>
                    <a:pt x="623" y="4570"/>
                    <a:pt x="542" y="5220"/>
                    <a:pt x="514" y="5871"/>
                  </a:cubicBezTo>
                  <a:cubicBezTo>
                    <a:pt x="696" y="5654"/>
                    <a:pt x="668" y="5357"/>
                    <a:pt x="668" y="5123"/>
                  </a:cubicBezTo>
                  <a:cubicBezTo>
                    <a:pt x="714" y="3794"/>
                    <a:pt x="759" y="2456"/>
                    <a:pt x="389" y="1156"/>
                  </a:cubicBezTo>
                  <a:cubicBezTo>
                    <a:pt x="280" y="768"/>
                    <a:pt x="263" y="334"/>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1"/>
            <p:cNvSpPr/>
            <p:nvPr/>
          </p:nvSpPr>
          <p:spPr>
            <a:xfrm>
              <a:off x="7847975" y="1791225"/>
              <a:ext cx="11725" cy="147275"/>
            </a:xfrm>
            <a:custGeom>
              <a:avLst/>
              <a:gdLst/>
              <a:ahLst/>
              <a:cxnLst/>
              <a:rect l="l" t="t" r="r" b="b"/>
              <a:pathLst>
                <a:path w="469" h="5891" extrusionOk="0">
                  <a:moveTo>
                    <a:pt x="0" y="1"/>
                  </a:moveTo>
                  <a:cubicBezTo>
                    <a:pt x="43" y="705"/>
                    <a:pt x="243" y="1384"/>
                    <a:pt x="297" y="2088"/>
                  </a:cubicBezTo>
                  <a:cubicBezTo>
                    <a:pt x="343" y="2856"/>
                    <a:pt x="351" y="3614"/>
                    <a:pt x="297" y="4373"/>
                  </a:cubicBezTo>
                  <a:cubicBezTo>
                    <a:pt x="252" y="4889"/>
                    <a:pt x="54" y="5377"/>
                    <a:pt x="89" y="5891"/>
                  </a:cubicBezTo>
                  <a:cubicBezTo>
                    <a:pt x="334" y="5294"/>
                    <a:pt x="379" y="4653"/>
                    <a:pt x="405" y="4031"/>
                  </a:cubicBezTo>
                  <a:cubicBezTo>
                    <a:pt x="451" y="3181"/>
                    <a:pt x="468" y="2331"/>
                    <a:pt x="334" y="1483"/>
                  </a:cubicBezTo>
                  <a:cubicBezTo>
                    <a:pt x="243" y="987"/>
                    <a:pt x="226" y="47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1"/>
            <p:cNvSpPr/>
            <p:nvPr/>
          </p:nvSpPr>
          <p:spPr>
            <a:xfrm>
              <a:off x="5706325" y="1526350"/>
              <a:ext cx="130300" cy="4625"/>
            </a:xfrm>
            <a:custGeom>
              <a:avLst/>
              <a:gdLst/>
              <a:ahLst/>
              <a:cxnLst/>
              <a:rect l="l" t="t" r="r" b="b"/>
              <a:pathLst>
                <a:path w="5212" h="185" extrusionOk="0">
                  <a:moveTo>
                    <a:pt x="1883" y="1"/>
                  </a:moveTo>
                  <a:cubicBezTo>
                    <a:pt x="1257" y="1"/>
                    <a:pt x="628" y="19"/>
                    <a:pt x="0" y="19"/>
                  </a:cubicBezTo>
                  <a:cubicBezTo>
                    <a:pt x="63" y="92"/>
                    <a:pt x="145" y="92"/>
                    <a:pt x="225" y="92"/>
                  </a:cubicBezTo>
                  <a:cubicBezTo>
                    <a:pt x="432" y="87"/>
                    <a:pt x="638" y="84"/>
                    <a:pt x="845" y="84"/>
                  </a:cubicBezTo>
                  <a:cubicBezTo>
                    <a:pt x="2166" y="84"/>
                    <a:pt x="3487" y="185"/>
                    <a:pt x="4809" y="185"/>
                  </a:cubicBezTo>
                  <a:cubicBezTo>
                    <a:pt x="4943" y="185"/>
                    <a:pt x="5077" y="184"/>
                    <a:pt x="5212" y="181"/>
                  </a:cubicBezTo>
                  <a:cubicBezTo>
                    <a:pt x="5175" y="118"/>
                    <a:pt x="5112" y="101"/>
                    <a:pt x="5040" y="101"/>
                  </a:cubicBezTo>
                  <a:cubicBezTo>
                    <a:pt x="4353" y="92"/>
                    <a:pt x="3685" y="73"/>
                    <a:pt x="2998" y="27"/>
                  </a:cubicBezTo>
                  <a:cubicBezTo>
                    <a:pt x="2628" y="7"/>
                    <a:pt x="2256" y="1"/>
                    <a:pt x="188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1"/>
            <p:cNvSpPr/>
            <p:nvPr/>
          </p:nvSpPr>
          <p:spPr>
            <a:xfrm>
              <a:off x="5637000" y="1524400"/>
              <a:ext cx="69350" cy="2425"/>
            </a:xfrm>
            <a:custGeom>
              <a:avLst/>
              <a:gdLst/>
              <a:ahLst/>
              <a:cxnLst/>
              <a:rect l="l" t="t" r="r" b="b"/>
              <a:pathLst>
                <a:path w="2774" h="97" extrusionOk="0">
                  <a:moveTo>
                    <a:pt x="2579" y="0"/>
                  </a:moveTo>
                  <a:cubicBezTo>
                    <a:pt x="2529" y="0"/>
                    <a:pt x="2478" y="8"/>
                    <a:pt x="2431" y="8"/>
                  </a:cubicBezTo>
                  <a:lnTo>
                    <a:pt x="0" y="8"/>
                  </a:lnTo>
                  <a:cubicBezTo>
                    <a:pt x="66" y="79"/>
                    <a:pt x="146" y="88"/>
                    <a:pt x="226" y="88"/>
                  </a:cubicBezTo>
                  <a:cubicBezTo>
                    <a:pt x="252" y="88"/>
                    <a:pt x="279" y="87"/>
                    <a:pt x="305" y="87"/>
                  </a:cubicBezTo>
                  <a:cubicBezTo>
                    <a:pt x="321" y="87"/>
                    <a:pt x="336" y="87"/>
                    <a:pt x="352" y="88"/>
                  </a:cubicBezTo>
                  <a:cubicBezTo>
                    <a:pt x="1156" y="88"/>
                    <a:pt x="1969" y="97"/>
                    <a:pt x="2773" y="97"/>
                  </a:cubicBezTo>
                  <a:cubicBezTo>
                    <a:pt x="2724" y="17"/>
                    <a:pt x="2653" y="0"/>
                    <a:pt x="25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1"/>
            <p:cNvSpPr/>
            <p:nvPr/>
          </p:nvSpPr>
          <p:spPr>
            <a:xfrm>
              <a:off x="6464350" y="1929900"/>
              <a:ext cx="31675" cy="23075"/>
            </a:xfrm>
            <a:custGeom>
              <a:avLst/>
              <a:gdLst/>
              <a:ahLst/>
              <a:cxnLst/>
              <a:rect l="l" t="t" r="r" b="b"/>
              <a:pathLst>
                <a:path w="1267" h="923" extrusionOk="0">
                  <a:moveTo>
                    <a:pt x="0" y="1"/>
                  </a:moveTo>
                  <a:lnTo>
                    <a:pt x="0" y="1"/>
                  </a:lnTo>
                  <a:cubicBezTo>
                    <a:pt x="354" y="406"/>
                    <a:pt x="779" y="706"/>
                    <a:pt x="1266" y="922"/>
                  </a:cubicBezTo>
                  <a:cubicBezTo>
                    <a:pt x="887" y="552"/>
                    <a:pt x="462" y="25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1"/>
            <p:cNvSpPr/>
            <p:nvPr/>
          </p:nvSpPr>
          <p:spPr>
            <a:xfrm>
              <a:off x="7816525" y="1713575"/>
              <a:ext cx="14725" cy="29375"/>
            </a:xfrm>
            <a:custGeom>
              <a:avLst/>
              <a:gdLst/>
              <a:ahLst/>
              <a:cxnLst/>
              <a:rect l="l" t="t" r="r" b="b"/>
              <a:pathLst>
                <a:path w="589" h="1175" extrusionOk="0">
                  <a:moveTo>
                    <a:pt x="1" y="0"/>
                  </a:moveTo>
                  <a:lnTo>
                    <a:pt x="1" y="0"/>
                  </a:lnTo>
                  <a:cubicBezTo>
                    <a:pt x="137" y="425"/>
                    <a:pt x="337" y="813"/>
                    <a:pt x="588" y="1175"/>
                  </a:cubicBezTo>
                  <a:cubicBezTo>
                    <a:pt x="489" y="733"/>
                    <a:pt x="300" y="334"/>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1"/>
            <p:cNvSpPr/>
            <p:nvPr/>
          </p:nvSpPr>
          <p:spPr>
            <a:xfrm>
              <a:off x="7770475" y="1648300"/>
              <a:ext cx="18775" cy="23275"/>
            </a:xfrm>
            <a:custGeom>
              <a:avLst/>
              <a:gdLst/>
              <a:ahLst/>
              <a:cxnLst/>
              <a:rect l="l" t="t" r="r" b="b"/>
              <a:pathLst>
                <a:path w="751" h="931" extrusionOk="0">
                  <a:moveTo>
                    <a:pt x="0" y="1"/>
                  </a:moveTo>
                  <a:cubicBezTo>
                    <a:pt x="163" y="380"/>
                    <a:pt x="444" y="669"/>
                    <a:pt x="750" y="931"/>
                  </a:cubicBezTo>
                  <a:cubicBezTo>
                    <a:pt x="588" y="552"/>
                    <a:pt x="317" y="255"/>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1"/>
            <p:cNvSpPr/>
            <p:nvPr/>
          </p:nvSpPr>
          <p:spPr>
            <a:xfrm>
              <a:off x="6539575" y="1986825"/>
              <a:ext cx="25550" cy="12850"/>
            </a:xfrm>
            <a:custGeom>
              <a:avLst/>
              <a:gdLst/>
              <a:ahLst/>
              <a:cxnLst/>
              <a:rect l="l" t="t" r="r" b="b"/>
              <a:pathLst>
                <a:path w="1022" h="514" extrusionOk="0">
                  <a:moveTo>
                    <a:pt x="0" y="0"/>
                  </a:moveTo>
                  <a:lnTo>
                    <a:pt x="0" y="0"/>
                  </a:lnTo>
                  <a:cubicBezTo>
                    <a:pt x="297" y="263"/>
                    <a:pt x="642" y="414"/>
                    <a:pt x="1021" y="514"/>
                  </a:cubicBezTo>
                  <a:cubicBezTo>
                    <a:pt x="722" y="252"/>
                    <a:pt x="371" y="109"/>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1"/>
            <p:cNvSpPr/>
            <p:nvPr/>
          </p:nvSpPr>
          <p:spPr>
            <a:xfrm>
              <a:off x="7423875" y="1411200"/>
              <a:ext cx="23075" cy="12650"/>
            </a:xfrm>
            <a:custGeom>
              <a:avLst/>
              <a:gdLst/>
              <a:ahLst/>
              <a:cxnLst/>
              <a:rect l="l" t="t" r="r" b="b"/>
              <a:pathLst>
                <a:path w="923" h="506" extrusionOk="0">
                  <a:moveTo>
                    <a:pt x="1" y="1"/>
                  </a:moveTo>
                  <a:cubicBezTo>
                    <a:pt x="252" y="280"/>
                    <a:pt x="586" y="389"/>
                    <a:pt x="922" y="506"/>
                  </a:cubicBezTo>
                  <a:cubicBezTo>
                    <a:pt x="669" y="235"/>
                    <a:pt x="335" y="118"/>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1"/>
            <p:cNvSpPr/>
            <p:nvPr/>
          </p:nvSpPr>
          <p:spPr>
            <a:xfrm>
              <a:off x="7705225" y="2104200"/>
              <a:ext cx="23250" cy="10650"/>
            </a:xfrm>
            <a:custGeom>
              <a:avLst/>
              <a:gdLst/>
              <a:ahLst/>
              <a:cxnLst/>
              <a:rect l="l" t="t" r="r" b="b"/>
              <a:pathLst>
                <a:path w="930" h="426" extrusionOk="0">
                  <a:moveTo>
                    <a:pt x="930" y="1"/>
                  </a:moveTo>
                  <a:lnTo>
                    <a:pt x="930" y="1"/>
                  </a:lnTo>
                  <a:cubicBezTo>
                    <a:pt x="570" y="38"/>
                    <a:pt x="280" y="217"/>
                    <a:pt x="0" y="426"/>
                  </a:cubicBezTo>
                  <a:cubicBezTo>
                    <a:pt x="353" y="380"/>
                    <a:pt x="642" y="191"/>
                    <a:pt x="9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1"/>
            <p:cNvSpPr/>
            <p:nvPr/>
          </p:nvSpPr>
          <p:spPr>
            <a:xfrm>
              <a:off x="7738875" y="2085500"/>
              <a:ext cx="18975" cy="12450"/>
            </a:xfrm>
            <a:custGeom>
              <a:avLst/>
              <a:gdLst/>
              <a:ahLst/>
              <a:cxnLst/>
              <a:rect l="l" t="t" r="r" b="b"/>
              <a:pathLst>
                <a:path w="759" h="498" extrusionOk="0">
                  <a:moveTo>
                    <a:pt x="759" y="1"/>
                  </a:moveTo>
                  <a:lnTo>
                    <a:pt x="759" y="1"/>
                  </a:lnTo>
                  <a:cubicBezTo>
                    <a:pt x="451" y="90"/>
                    <a:pt x="217" y="280"/>
                    <a:pt x="0" y="497"/>
                  </a:cubicBezTo>
                  <a:cubicBezTo>
                    <a:pt x="308" y="424"/>
                    <a:pt x="560" y="244"/>
                    <a:pt x="7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1"/>
            <p:cNvSpPr/>
            <p:nvPr/>
          </p:nvSpPr>
          <p:spPr>
            <a:xfrm>
              <a:off x="7455275" y="1428125"/>
              <a:ext cx="18975" cy="10425"/>
            </a:xfrm>
            <a:custGeom>
              <a:avLst/>
              <a:gdLst/>
              <a:ahLst/>
              <a:cxnLst/>
              <a:rect l="l" t="t" r="r" b="b"/>
              <a:pathLst>
                <a:path w="759" h="417" extrusionOk="0">
                  <a:moveTo>
                    <a:pt x="0" y="0"/>
                  </a:moveTo>
                  <a:cubicBezTo>
                    <a:pt x="208" y="228"/>
                    <a:pt x="479" y="336"/>
                    <a:pt x="759" y="416"/>
                  </a:cubicBezTo>
                  <a:cubicBezTo>
                    <a:pt x="559" y="182"/>
                    <a:pt x="288" y="74"/>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1"/>
            <p:cNvSpPr/>
            <p:nvPr/>
          </p:nvSpPr>
          <p:spPr>
            <a:xfrm>
              <a:off x="7831225" y="1742950"/>
              <a:ext cx="8375" cy="20975"/>
            </a:xfrm>
            <a:custGeom>
              <a:avLst/>
              <a:gdLst/>
              <a:ahLst/>
              <a:cxnLst/>
              <a:rect l="l" t="t" r="r" b="b"/>
              <a:pathLst>
                <a:path w="335" h="839" extrusionOk="0">
                  <a:moveTo>
                    <a:pt x="0" y="0"/>
                  </a:moveTo>
                  <a:lnTo>
                    <a:pt x="0" y="0"/>
                  </a:lnTo>
                  <a:cubicBezTo>
                    <a:pt x="37" y="306"/>
                    <a:pt x="154" y="587"/>
                    <a:pt x="334" y="839"/>
                  </a:cubicBezTo>
                  <a:cubicBezTo>
                    <a:pt x="299" y="533"/>
                    <a:pt x="200" y="243"/>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1"/>
            <p:cNvSpPr/>
            <p:nvPr/>
          </p:nvSpPr>
          <p:spPr>
            <a:xfrm>
              <a:off x="7387950" y="1398800"/>
              <a:ext cx="19000" cy="10650"/>
            </a:xfrm>
            <a:custGeom>
              <a:avLst/>
              <a:gdLst/>
              <a:ahLst/>
              <a:cxnLst/>
              <a:rect l="l" t="t" r="r" b="b"/>
              <a:pathLst>
                <a:path w="760" h="426" extrusionOk="0">
                  <a:moveTo>
                    <a:pt x="1" y="0"/>
                  </a:moveTo>
                  <a:lnTo>
                    <a:pt x="1" y="0"/>
                  </a:lnTo>
                  <a:cubicBezTo>
                    <a:pt x="209" y="226"/>
                    <a:pt x="488" y="317"/>
                    <a:pt x="759" y="425"/>
                  </a:cubicBezTo>
                  <a:cubicBezTo>
                    <a:pt x="571" y="163"/>
                    <a:pt x="289" y="72"/>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1"/>
            <p:cNvSpPr/>
            <p:nvPr/>
          </p:nvSpPr>
          <p:spPr>
            <a:xfrm>
              <a:off x="7373475" y="1383900"/>
              <a:ext cx="19000" cy="10375"/>
            </a:xfrm>
            <a:custGeom>
              <a:avLst/>
              <a:gdLst/>
              <a:ahLst/>
              <a:cxnLst/>
              <a:rect l="l" t="t" r="r" b="b"/>
              <a:pathLst>
                <a:path w="760" h="415" extrusionOk="0">
                  <a:moveTo>
                    <a:pt x="1" y="0"/>
                  </a:moveTo>
                  <a:lnTo>
                    <a:pt x="1" y="0"/>
                  </a:lnTo>
                  <a:cubicBezTo>
                    <a:pt x="192" y="243"/>
                    <a:pt x="471" y="334"/>
                    <a:pt x="759" y="414"/>
                  </a:cubicBezTo>
                  <a:cubicBezTo>
                    <a:pt x="554" y="189"/>
                    <a:pt x="283" y="89"/>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1"/>
            <p:cNvSpPr/>
            <p:nvPr/>
          </p:nvSpPr>
          <p:spPr>
            <a:xfrm>
              <a:off x="7410975" y="1411200"/>
              <a:ext cx="19000" cy="10875"/>
            </a:xfrm>
            <a:custGeom>
              <a:avLst/>
              <a:gdLst/>
              <a:ahLst/>
              <a:cxnLst/>
              <a:rect l="l" t="t" r="r" b="b"/>
              <a:pathLst>
                <a:path w="760" h="435" extrusionOk="0">
                  <a:moveTo>
                    <a:pt x="1" y="1"/>
                  </a:moveTo>
                  <a:lnTo>
                    <a:pt x="1" y="1"/>
                  </a:lnTo>
                  <a:cubicBezTo>
                    <a:pt x="209" y="226"/>
                    <a:pt x="489" y="326"/>
                    <a:pt x="760" y="434"/>
                  </a:cubicBezTo>
                  <a:cubicBezTo>
                    <a:pt x="571" y="172"/>
                    <a:pt x="289" y="81"/>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1"/>
            <p:cNvSpPr/>
            <p:nvPr/>
          </p:nvSpPr>
          <p:spPr>
            <a:xfrm>
              <a:off x="7841625" y="1770250"/>
              <a:ext cx="6375" cy="21000"/>
            </a:xfrm>
            <a:custGeom>
              <a:avLst/>
              <a:gdLst/>
              <a:ahLst/>
              <a:cxnLst/>
              <a:rect l="l" t="t" r="r" b="b"/>
              <a:pathLst>
                <a:path w="255" h="840" extrusionOk="0">
                  <a:moveTo>
                    <a:pt x="0" y="1"/>
                  </a:moveTo>
                  <a:lnTo>
                    <a:pt x="0" y="1"/>
                  </a:lnTo>
                  <a:cubicBezTo>
                    <a:pt x="9" y="308"/>
                    <a:pt x="91" y="588"/>
                    <a:pt x="254" y="840"/>
                  </a:cubicBezTo>
                  <a:cubicBezTo>
                    <a:pt x="243" y="543"/>
                    <a:pt x="163" y="263"/>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1"/>
            <p:cNvSpPr/>
            <p:nvPr/>
          </p:nvSpPr>
          <p:spPr>
            <a:xfrm>
              <a:off x="7492975" y="1455475"/>
              <a:ext cx="14925" cy="8375"/>
            </a:xfrm>
            <a:custGeom>
              <a:avLst/>
              <a:gdLst/>
              <a:ahLst/>
              <a:cxnLst/>
              <a:rect l="l" t="t" r="r" b="b"/>
              <a:pathLst>
                <a:path w="597" h="335" extrusionOk="0">
                  <a:moveTo>
                    <a:pt x="1" y="1"/>
                  </a:moveTo>
                  <a:cubicBezTo>
                    <a:pt x="153" y="189"/>
                    <a:pt x="369" y="272"/>
                    <a:pt x="597" y="335"/>
                  </a:cubicBezTo>
                  <a:cubicBezTo>
                    <a:pt x="452" y="118"/>
                    <a:pt x="235" y="44"/>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1"/>
            <p:cNvSpPr/>
            <p:nvPr/>
          </p:nvSpPr>
          <p:spPr>
            <a:xfrm>
              <a:off x="7469675" y="1442800"/>
              <a:ext cx="14925" cy="8650"/>
            </a:xfrm>
            <a:custGeom>
              <a:avLst/>
              <a:gdLst/>
              <a:ahLst/>
              <a:cxnLst/>
              <a:rect l="l" t="t" r="r" b="b"/>
              <a:pathLst>
                <a:path w="597" h="346" extrusionOk="0">
                  <a:moveTo>
                    <a:pt x="1" y="1"/>
                  </a:moveTo>
                  <a:lnTo>
                    <a:pt x="1" y="1"/>
                  </a:lnTo>
                  <a:cubicBezTo>
                    <a:pt x="155" y="200"/>
                    <a:pt x="380" y="263"/>
                    <a:pt x="597" y="345"/>
                  </a:cubicBezTo>
                  <a:cubicBezTo>
                    <a:pt x="471" y="109"/>
                    <a:pt x="237" y="5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1"/>
            <p:cNvSpPr/>
            <p:nvPr/>
          </p:nvSpPr>
          <p:spPr>
            <a:xfrm>
              <a:off x="7442375" y="1428125"/>
              <a:ext cx="14925" cy="8625"/>
            </a:xfrm>
            <a:custGeom>
              <a:avLst/>
              <a:gdLst/>
              <a:ahLst/>
              <a:cxnLst/>
              <a:rect l="l" t="t" r="r" b="b"/>
              <a:pathLst>
                <a:path w="597" h="345" extrusionOk="0">
                  <a:moveTo>
                    <a:pt x="0" y="0"/>
                  </a:moveTo>
                  <a:lnTo>
                    <a:pt x="0" y="0"/>
                  </a:lnTo>
                  <a:cubicBezTo>
                    <a:pt x="154" y="200"/>
                    <a:pt x="379" y="262"/>
                    <a:pt x="596" y="345"/>
                  </a:cubicBezTo>
                  <a:cubicBezTo>
                    <a:pt x="470" y="109"/>
                    <a:pt x="236" y="46"/>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1"/>
            <p:cNvSpPr/>
            <p:nvPr/>
          </p:nvSpPr>
          <p:spPr>
            <a:xfrm>
              <a:off x="7400850" y="1398800"/>
              <a:ext cx="14650" cy="8150"/>
            </a:xfrm>
            <a:custGeom>
              <a:avLst/>
              <a:gdLst/>
              <a:ahLst/>
              <a:cxnLst/>
              <a:rect l="l" t="t" r="r" b="b"/>
              <a:pathLst>
                <a:path w="586" h="326" extrusionOk="0">
                  <a:moveTo>
                    <a:pt x="1" y="0"/>
                  </a:moveTo>
                  <a:cubicBezTo>
                    <a:pt x="135" y="208"/>
                    <a:pt x="360" y="271"/>
                    <a:pt x="586" y="326"/>
                  </a:cubicBezTo>
                  <a:cubicBezTo>
                    <a:pt x="443" y="117"/>
                    <a:pt x="226" y="46"/>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1"/>
            <p:cNvSpPr/>
            <p:nvPr/>
          </p:nvSpPr>
          <p:spPr>
            <a:xfrm>
              <a:off x="7335325" y="1369200"/>
              <a:ext cx="14925" cy="8600"/>
            </a:xfrm>
            <a:custGeom>
              <a:avLst/>
              <a:gdLst/>
              <a:ahLst/>
              <a:cxnLst/>
              <a:rect l="l" t="t" r="r" b="b"/>
              <a:pathLst>
                <a:path w="597" h="344" extrusionOk="0">
                  <a:moveTo>
                    <a:pt x="1" y="1"/>
                  </a:moveTo>
                  <a:lnTo>
                    <a:pt x="1" y="1"/>
                  </a:lnTo>
                  <a:cubicBezTo>
                    <a:pt x="155" y="200"/>
                    <a:pt x="371" y="280"/>
                    <a:pt x="597" y="343"/>
                  </a:cubicBezTo>
                  <a:cubicBezTo>
                    <a:pt x="462" y="118"/>
                    <a:pt x="237" y="5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1"/>
            <p:cNvSpPr/>
            <p:nvPr/>
          </p:nvSpPr>
          <p:spPr>
            <a:xfrm>
              <a:off x="7364925" y="1386125"/>
              <a:ext cx="14700" cy="8625"/>
            </a:xfrm>
            <a:custGeom>
              <a:avLst/>
              <a:gdLst/>
              <a:ahLst/>
              <a:cxnLst/>
              <a:rect l="l" t="t" r="r" b="b"/>
              <a:pathLst>
                <a:path w="588" h="345" extrusionOk="0">
                  <a:moveTo>
                    <a:pt x="0" y="0"/>
                  </a:moveTo>
                  <a:cubicBezTo>
                    <a:pt x="145" y="200"/>
                    <a:pt x="371" y="262"/>
                    <a:pt x="588" y="345"/>
                  </a:cubicBezTo>
                  <a:cubicBezTo>
                    <a:pt x="462" y="108"/>
                    <a:pt x="234" y="54"/>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1"/>
            <p:cNvSpPr/>
            <p:nvPr/>
          </p:nvSpPr>
          <p:spPr>
            <a:xfrm>
              <a:off x="7350225" y="1377550"/>
              <a:ext cx="14725" cy="8600"/>
            </a:xfrm>
            <a:custGeom>
              <a:avLst/>
              <a:gdLst/>
              <a:ahLst/>
              <a:cxnLst/>
              <a:rect l="l" t="t" r="r" b="b"/>
              <a:pathLst>
                <a:path w="589" h="344" extrusionOk="0">
                  <a:moveTo>
                    <a:pt x="1" y="1"/>
                  </a:moveTo>
                  <a:lnTo>
                    <a:pt x="1" y="1"/>
                  </a:lnTo>
                  <a:cubicBezTo>
                    <a:pt x="146" y="209"/>
                    <a:pt x="371" y="280"/>
                    <a:pt x="588" y="343"/>
                  </a:cubicBezTo>
                  <a:cubicBezTo>
                    <a:pt x="454" y="118"/>
                    <a:pt x="237" y="5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1"/>
            <p:cNvSpPr/>
            <p:nvPr/>
          </p:nvSpPr>
          <p:spPr>
            <a:xfrm>
              <a:off x="7358850" y="1375550"/>
              <a:ext cx="14650" cy="8375"/>
            </a:xfrm>
            <a:custGeom>
              <a:avLst/>
              <a:gdLst/>
              <a:ahLst/>
              <a:cxnLst/>
              <a:rect l="l" t="t" r="r" b="b"/>
              <a:pathLst>
                <a:path w="586" h="335" extrusionOk="0">
                  <a:moveTo>
                    <a:pt x="0" y="0"/>
                  </a:moveTo>
                  <a:lnTo>
                    <a:pt x="0" y="0"/>
                  </a:lnTo>
                  <a:cubicBezTo>
                    <a:pt x="144" y="206"/>
                    <a:pt x="360" y="280"/>
                    <a:pt x="586" y="334"/>
                  </a:cubicBezTo>
                  <a:cubicBezTo>
                    <a:pt x="443" y="135"/>
                    <a:pt x="226" y="5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1"/>
            <p:cNvSpPr/>
            <p:nvPr/>
          </p:nvSpPr>
          <p:spPr>
            <a:xfrm>
              <a:off x="6523100" y="1969850"/>
              <a:ext cx="14700" cy="8375"/>
            </a:xfrm>
            <a:custGeom>
              <a:avLst/>
              <a:gdLst/>
              <a:ahLst/>
              <a:cxnLst/>
              <a:rect l="l" t="t" r="r" b="b"/>
              <a:pathLst>
                <a:path w="588" h="335" extrusionOk="0">
                  <a:moveTo>
                    <a:pt x="0" y="1"/>
                  </a:moveTo>
                  <a:lnTo>
                    <a:pt x="0" y="1"/>
                  </a:lnTo>
                  <a:cubicBezTo>
                    <a:pt x="143" y="209"/>
                    <a:pt x="360" y="272"/>
                    <a:pt x="588" y="335"/>
                  </a:cubicBezTo>
                  <a:cubicBezTo>
                    <a:pt x="451" y="129"/>
                    <a:pt x="234" y="55"/>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1"/>
            <p:cNvSpPr/>
            <p:nvPr/>
          </p:nvSpPr>
          <p:spPr>
            <a:xfrm>
              <a:off x="7805475" y="1707500"/>
              <a:ext cx="8850" cy="14925"/>
            </a:xfrm>
            <a:custGeom>
              <a:avLst/>
              <a:gdLst/>
              <a:ahLst/>
              <a:cxnLst/>
              <a:rect l="l" t="t" r="r" b="b"/>
              <a:pathLst>
                <a:path w="354" h="597" extrusionOk="0">
                  <a:moveTo>
                    <a:pt x="1" y="0"/>
                  </a:moveTo>
                  <a:lnTo>
                    <a:pt x="1" y="0"/>
                  </a:lnTo>
                  <a:cubicBezTo>
                    <a:pt x="92" y="217"/>
                    <a:pt x="154" y="442"/>
                    <a:pt x="354" y="596"/>
                  </a:cubicBezTo>
                  <a:cubicBezTo>
                    <a:pt x="300" y="360"/>
                    <a:pt x="245" y="126"/>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1"/>
            <p:cNvSpPr/>
            <p:nvPr/>
          </p:nvSpPr>
          <p:spPr>
            <a:xfrm>
              <a:off x="7482575" y="1442800"/>
              <a:ext cx="15150" cy="8150"/>
            </a:xfrm>
            <a:custGeom>
              <a:avLst/>
              <a:gdLst/>
              <a:ahLst/>
              <a:cxnLst/>
              <a:rect l="l" t="t" r="r" b="b"/>
              <a:pathLst>
                <a:path w="606" h="326" extrusionOk="0">
                  <a:moveTo>
                    <a:pt x="1" y="1"/>
                  </a:moveTo>
                  <a:lnTo>
                    <a:pt x="1" y="1"/>
                  </a:lnTo>
                  <a:cubicBezTo>
                    <a:pt x="146" y="209"/>
                    <a:pt x="371" y="280"/>
                    <a:pt x="605" y="326"/>
                  </a:cubicBezTo>
                  <a:cubicBezTo>
                    <a:pt x="443" y="137"/>
                    <a:pt x="235" y="46"/>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1"/>
            <p:cNvSpPr/>
            <p:nvPr/>
          </p:nvSpPr>
          <p:spPr>
            <a:xfrm>
              <a:off x="7688525" y="2114825"/>
              <a:ext cx="16700" cy="6375"/>
            </a:xfrm>
            <a:custGeom>
              <a:avLst/>
              <a:gdLst/>
              <a:ahLst/>
              <a:cxnLst/>
              <a:rect l="l" t="t" r="r" b="b"/>
              <a:pathLst>
                <a:path w="668" h="255" extrusionOk="0">
                  <a:moveTo>
                    <a:pt x="668" y="1"/>
                  </a:moveTo>
                  <a:lnTo>
                    <a:pt x="668" y="1"/>
                  </a:lnTo>
                  <a:cubicBezTo>
                    <a:pt x="425" y="20"/>
                    <a:pt x="180" y="63"/>
                    <a:pt x="0" y="254"/>
                  </a:cubicBezTo>
                  <a:cubicBezTo>
                    <a:pt x="243" y="217"/>
                    <a:pt x="479" y="172"/>
                    <a:pt x="6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1"/>
            <p:cNvSpPr/>
            <p:nvPr/>
          </p:nvSpPr>
          <p:spPr>
            <a:xfrm>
              <a:off x="7820150" y="1734800"/>
              <a:ext cx="7025" cy="14725"/>
            </a:xfrm>
            <a:custGeom>
              <a:avLst/>
              <a:gdLst/>
              <a:ahLst/>
              <a:cxnLst/>
              <a:rect l="l" t="t" r="r" b="b"/>
              <a:pathLst>
                <a:path w="281" h="589" extrusionOk="0">
                  <a:moveTo>
                    <a:pt x="1" y="1"/>
                  </a:moveTo>
                  <a:cubicBezTo>
                    <a:pt x="38" y="218"/>
                    <a:pt x="127" y="415"/>
                    <a:pt x="272" y="588"/>
                  </a:cubicBezTo>
                  <a:cubicBezTo>
                    <a:pt x="281" y="343"/>
                    <a:pt x="181" y="15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1"/>
            <p:cNvSpPr/>
            <p:nvPr/>
          </p:nvSpPr>
          <p:spPr>
            <a:xfrm>
              <a:off x="6500075" y="1955175"/>
              <a:ext cx="12650" cy="8425"/>
            </a:xfrm>
            <a:custGeom>
              <a:avLst/>
              <a:gdLst/>
              <a:ahLst/>
              <a:cxnLst/>
              <a:rect l="l" t="t" r="r" b="b"/>
              <a:pathLst>
                <a:path w="506" h="337" extrusionOk="0">
                  <a:moveTo>
                    <a:pt x="0" y="0"/>
                  </a:moveTo>
                  <a:lnTo>
                    <a:pt x="0" y="0"/>
                  </a:lnTo>
                  <a:cubicBezTo>
                    <a:pt x="108" y="200"/>
                    <a:pt x="280" y="299"/>
                    <a:pt x="505" y="336"/>
                  </a:cubicBezTo>
                  <a:cubicBezTo>
                    <a:pt x="379" y="154"/>
                    <a:pt x="208" y="54"/>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1"/>
            <p:cNvSpPr/>
            <p:nvPr/>
          </p:nvSpPr>
          <p:spPr>
            <a:xfrm>
              <a:off x="6554700" y="1986825"/>
              <a:ext cx="12425" cy="6250"/>
            </a:xfrm>
            <a:custGeom>
              <a:avLst/>
              <a:gdLst/>
              <a:ahLst/>
              <a:cxnLst/>
              <a:rect l="l" t="t" r="r" b="b"/>
              <a:pathLst>
                <a:path w="497" h="250" extrusionOk="0">
                  <a:moveTo>
                    <a:pt x="0" y="0"/>
                  </a:moveTo>
                  <a:lnTo>
                    <a:pt x="0" y="0"/>
                  </a:lnTo>
                  <a:cubicBezTo>
                    <a:pt x="85" y="177"/>
                    <a:pt x="228" y="249"/>
                    <a:pt x="403" y="249"/>
                  </a:cubicBezTo>
                  <a:cubicBezTo>
                    <a:pt x="433" y="249"/>
                    <a:pt x="465" y="247"/>
                    <a:pt x="497" y="243"/>
                  </a:cubicBezTo>
                  <a:cubicBezTo>
                    <a:pt x="362" y="109"/>
                    <a:pt x="191" y="18"/>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1"/>
            <p:cNvSpPr/>
            <p:nvPr/>
          </p:nvSpPr>
          <p:spPr>
            <a:xfrm>
              <a:off x="6441325" y="1910725"/>
              <a:ext cx="10200" cy="8800"/>
            </a:xfrm>
            <a:custGeom>
              <a:avLst/>
              <a:gdLst/>
              <a:ahLst/>
              <a:cxnLst/>
              <a:rect l="l" t="t" r="r" b="b"/>
              <a:pathLst>
                <a:path w="408" h="352" extrusionOk="0">
                  <a:moveTo>
                    <a:pt x="0" y="1"/>
                  </a:moveTo>
                  <a:lnTo>
                    <a:pt x="0" y="1"/>
                  </a:lnTo>
                  <a:cubicBezTo>
                    <a:pt x="91" y="172"/>
                    <a:pt x="200" y="315"/>
                    <a:pt x="408" y="352"/>
                  </a:cubicBezTo>
                  <a:cubicBezTo>
                    <a:pt x="317" y="181"/>
                    <a:pt x="191" y="55"/>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1"/>
            <p:cNvSpPr/>
            <p:nvPr/>
          </p:nvSpPr>
          <p:spPr>
            <a:xfrm>
              <a:off x="6443150" y="1921575"/>
              <a:ext cx="10650" cy="8800"/>
            </a:xfrm>
            <a:custGeom>
              <a:avLst/>
              <a:gdLst/>
              <a:ahLst/>
              <a:cxnLst/>
              <a:rect l="l" t="t" r="r" b="b"/>
              <a:pathLst>
                <a:path w="426" h="352" extrusionOk="0">
                  <a:moveTo>
                    <a:pt x="1" y="0"/>
                  </a:moveTo>
                  <a:lnTo>
                    <a:pt x="1" y="0"/>
                  </a:lnTo>
                  <a:cubicBezTo>
                    <a:pt x="109" y="152"/>
                    <a:pt x="226" y="297"/>
                    <a:pt x="426" y="351"/>
                  </a:cubicBezTo>
                  <a:cubicBezTo>
                    <a:pt x="335" y="171"/>
                    <a:pt x="226" y="9"/>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1"/>
            <p:cNvSpPr/>
            <p:nvPr/>
          </p:nvSpPr>
          <p:spPr>
            <a:xfrm>
              <a:off x="7768025" y="1654875"/>
              <a:ext cx="8600" cy="10650"/>
            </a:xfrm>
            <a:custGeom>
              <a:avLst/>
              <a:gdLst/>
              <a:ahLst/>
              <a:cxnLst/>
              <a:rect l="l" t="t" r="r" b="b"/>
              <a:pathLst>
                <a:path w="344" h="426" extrusionOk="0">
                  <a:moveTo>
                    <a:pt x="1" y="0"/>
                  </a:moveTo>
                  <a:lnTo>
                    <a:pt x="1" y="0"/>
                  </a:lnTo>
                  <a:cubicBezTo>
                    <a:pt x="35" y="208"/>
                    <a:pt x="189" y="306"/>
                    <a:pt x="343" y="425"/>
                  </a:cubicBezTo>
                  <a:cubicBezTo>
                    <a:pt x="326" y="208"/>
                    <a:pt x="172" y="10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1"/>
            <p:cNvSpPr/>
            <p:nvPr/>
          </p:nvSpPr>
          <p:spPr>
            <a:xfrm>
              <a:off x="7757625" y="2076900"/>
              <a:ext cx="10650" cy="8625"/>
            </a:xfrm>
            <a:custGeom>
              <a:avLst/>
              <a:gdLst/>
              <a:ahLst/>
              <a:cxnLst/>
              <a:rect l="l" t="t" r="r" b="b"/>
              <a:pathLst>
                <a:path w="426" h="345" extrusionOk="0">
                  <a:moveTo>
                    <a:pt x="425" y="0"/>
                  </a:moveTo>
                  <a:lnTo>
                    <a:pt x="425" y="0"/>
                  </a:lnTo>
                  <a:cubicBezTo>
                    <a:pt x="208" y="28"/>
                    <a:pt x="100" y="182"/>
                    <a:pt x="0" y="345"/>
                  </a:cubicBezTo>
                  <a:cubicBezTo>
                    <a:pt x="208" y="308"/>
                    <a:pt x="325" y="163"/>
                    <a:pt x="4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31"/>
          <p:cNvGrpSpPr/>
          <p:nvPr/>
        </p:nvGrpSpPr>
        <p:grpSpPr>
          <a:xfrm>
            <a:off x="4278125" y="-689362"/>
            <a:ext cx="4865877" cy="1808472"/>
            <a:chOff x="5180400" y="1144425"/>
            <a:chExt cx="2679300" cy="995800"/>
          </a:xfrm>
        </p:grpSpPr>
        <p:sp>
          <p:nvSpPr>
            <p:cNvPr id="187" name="Google Shape;187;p31"/>
            <p:cNvSpPr/>
            <p:nvPr/>
          </p:nvSpPr>
          <p:spPr>
            <a:xfrm>
              <a:off x="5582575" y="1513950"/>
              <a:ext cx="991825" cy="487925"/>
            </a:xfrm>
            <a:custGeom>
              <a:avLst/>
              <a:gdLst/>
              <a:ahLst/>
              <a:cxnLst/>
              <a:rect l="l" t="t" r="r" b="b"/>
              <a:pathLst>
                <a:path w="39673" h="19517" extrusionOk="0">
                  <a:moveTo>
                    <a:pt x="11007" y="595"/>
                  </a:moveTo>
                  <a:cubicBezTo>
                    <a:pt x="11135" y="599"/>
                    <a:pt x="11263" y="602"/>
                    <a:pt x="11391" y="606"/>
                  </a:cubicBezTo>
                  <a:cubicBezTo>
                    <a:pt x="11796" y="623"/>
                    <a:pt x="12212" y="660"/>
                    <a:pt x="12501" y="697"/>
                  </a:cubicBezTo>
                  <a:cubicBezTo>
                    <a:pt x="12468" y="699"/>
                    <a:pt x="12433" y="700"/>
                    <a:pt x="12398" y="700"/>
                  </a:cubicBezTo>
                  <a:cubicBezTo>
                    <a:pt x="12073" y="700"/>
                    <a:pt x="11666" y="605"/>
                    <a:pt x="11256" y="605"/>
                  </a:cubicBezTo>
                  <a:cubicBezTo>
                    <a:pt x="11240" y="605"/>
                    <a:pt x="11224" y="605"/>
                    <a:pt x="11209" y="606"/>
                  </a:cubicBezTo>
                  <a:cubicBezTo>
                    <a:pt x="11142" y="606"/>
                    <a:pt x="11075" y="601"/>
                    <a:pt x="11007" y="595"/>
                  </a:cubicBezTo>
                  <a:close/>
                  <a:moveTo>
                    <a:pt x="1" y="1"/>
                  </a:moveTo>
                  <a:lnTo>
                    <a:pt x="1" y="1"/>
                  </a:lnTo>
                  <a:cubicBezTo>
                    <a:pt x="36" y="235"/>
                    <a:pt x="235" y="198"/>
                    <a:pt x="389" y="209"/>
                  </a:cubicBezTo>
                  <a:cubicBezTo>
                    <a:pt x="2394" y="380"/>
                    <a:pt x="4408" y="380"/>
                    <a:pt x="6413" y="435"/>
                  </a:cubicBezTo>
                  <a:cubicBezTo>
                    <a:pt x="7788" y="479"/>
                    <a:pt x="9161" y="536"/>
                    <a:pt x="10530" y="580"/>
                  </a:cubicBezTo>
                  <a:lnTo>
                    <a:pt x="10530" y="580"/>
                  </a:lnTo>
                  <a:cubicBezTo>
                    <a:pt x="10429" y="593"/>
                    <a:pt x="10329" y="624"/>
                    <a:pt x="10233" y="686"/>
                  </a:cubicBezTo>
                  <a:cubicBezTo>
                    <a:pt x="10298" y="751"/>
                    <a:pt x="10378" y="751"/>
                    <a:pt x="10461" y="760"/>
                  </a:cubicBezTo>
                  <a:cubicBezTo>
                    <a:pt x="11833" y="805"/>
                    <a:pt x="13179" y="957"/>
                    <a:pt x="14534" y="1174"/>
                  </a:cubicBezTo>
                  <a:cubicBezTo>
                    <a:pt x="16023" y="1410"/>
                    <a:pt x="17478" y="1735"/>
                    <a:pt x="18896" y="2258"/>
                  </a:cubicBezTo>
                  <a:cubicBezTo>
                    <a:pt x="21363" y="3170"/>
                    <a:pt x="23511" y="4571"/>
                    <a:pt x="25390" y="6387"/>
                  </a:cubicBezTo>
                  <a:cubicBezTo>
                    <a:pt x="25878" y="6856"/>
                    <a:pt x="26349" y="7363"/>
                    <a:pt x="26808" y="7868"/>
                  </a:cubicBezTo>
                  <a:cubicBezTo>
                    <a:pt x="27550" y="8698"/>
                    <a:pt x="28263" y="9565"/>
                    <a:pt x="28967" y="10424"/>
                  </a:cubicBezTo>
                  <a:cubicBezTo>
                    <a:pt x="29743" y="11363"/>
                    <a:pt x="30513" y="12303"/>
                    <a:pt x="31298" y="13225"/>
                  </a:cubicBezTo>
                  <a:cubicBezTo>
                    <a:pt x="31677" y="13676"/>
                    <a:pt x="32093" y="14092"/>
                    <a:pt x="32481" y="14525"/>
                  </a:cubicBezTo>
                  <a:cubicBezTo>
                    <a:pt x="33060" y="15184"/>
                    <a:pt x="33711" y="15789"/>
                    <a:pt x="34424" y="16305"/>
                  </a:cubicBezTo>
                  <a:cubicBezTo>
                    <a:pt x="34586" y="16394"/>
                    <a:pt x="34712" y="16531"/>
                    <a:pt x="34849" y="16656"/>
                  </a:cubicBezTo>
                  <a:cubicBezTo>
                    <a:pt x="35445" y="17181"/>
                    <a:pt x="36104" y="17641"/>
                    <a:pt x="36772" y="18065"/>
                  </a:cubicBezTo>
                  <a:cubicBezTo>
                    <a:pt x="37259" y="18373"/>
                    <a:pt x="37747" y="18690"/>
                    <a:pt x="38280" y="18915"/>
                  </a:cubicBezTo>
                  <a:cubicBezTo>
                    <a:pt x="38614" y="19095"/>
                    <a:pt x="38968" y="19240"/>
                    <a:pt x="39301" y="19429"/>
                  </a:cubicBezTo>
                  <a:cubicBezTo>
                    <a:pt x="39336" y="19492"/>
                    <a:pt x="39390" y="19503"/>
                    <a:pt x="39464" y="19503"/>
                  </a:cubicBezTo>
                  <a:cubicBezTo>
                    <a:pt x="39486" y="19512"/>
                    <a:pt x="39507" y="19517"/>
                    <a:pt x="39525" y="19517"/>
                  </a:cubicBezTo>
                  <a:cubicBezTo>
                    <a:pt x="39587" y="19517"/>
                    <a:pt x="39624" y="19465"/>
                    <a:pt x="39644" y="19403"/>
                  </a:cubicBezTo>
                  <a:cubicBezTo>
                    <a:pt x="39672" y="19329"/>
                    <a:pt x="39618" y="19286"/>
                    <a:pt x="39553" y="19249"/>
                  </a:cubicBezTo>
                  <a:cubicBezTo>
                    <a:pt x="39490" y="19240"/>
                    <a:pt x="39418" y="19232"/>
                    <a:pt x="39382" y="19158"/>
                  </a:cubicBezTo>
                  <a:cubicBezTo>
                    <a:pt x="39202" y="19095"/>
                    <a:pt x="39030" y="19041"/>
                    <a:pt x="38885" y="18915"/>
                  </a:cubicBezTo>
                  <a:cubicBezTo>
                    <a:pt x="38642" y="18833"/>
                    <a:pt x="38415" y="18733"/>
                    <a:pt x="38209" y="18571"/>
                  </a:cubicBezTo>
                  <a:cubicBezTo>
                    <a:pt x="38027" y="18436"/>
                    <a:pt x="37801" y="18373"/>
                    <a:pt x="37621" y="18237"/>
                  </a:cubicBezTo>
                  <a:cubicBezTo>
                    <a:pt x="37485" y="18148"/>
                    <a:pt x="37314" y="18111"/>
                    <a:pt x="37205" y="17985"/>
                  </a:cubicBezTo>
                  <a:cubicBezTo>
                    <a:pt x="37034" y="17877"/>
                    <a:pt x="36863" y="17777"/>
                    <a:pt x="36700" y="17649"/>
                  </a:cubicBezTo>
                  <a:cubicBezTo>
                    <a:pt x="36637" y="17641"/>
                    <a:pt x="36563" y="17632"/>
                    <a:pt x="36537" y="17560"/>
                  </a:cubicBezTo>
                  <a:cubicBezTo>
                    <a:pt x="36104" y="17270"/>
                    <a:pt x="35670" y="16973"/>
                    <a:pt x="35271" y="16639"/>
                  </a:cubicBezTo>
                  <a:cubicBezTo>
                    <a:pt x="35100" y="16502"/>
                    <a:pt x="34883" y="16422"/>
                    <a:pt x="34758" y="16223"/>
                  </a:cubicBezTo>
                  <a:cubicBezTo>
                    <a:pt x="34612" y="16114"/>
                    <a:pt x="34487" y="15989"/>
                    <a:pt x="34350" y="15872"/>
                  </a:cubicBezTo>
                  <a:cubicBezTo>
                    <a:pt x="33682" y="15139"/>
                    <a:pt x="32924" y="14497"/>
                    <a:pt x="32256" y="13767"/>
                  </a:cubicBezTo>
                  <a:cubicBezTo>
                    <a:pt x="31478" y="12908"/>
                    <a:pt x="30730" y="12024"/>
                    <a:pt x="30006" y="11120"/>
                  </a:cubicBezTo>
                  <a:cubicBezTo>
                    <a:pt x="28950" y="9819"/>
                    <a:pt x="27901" y="8518"/>
                    <a:pt x="26774" y="7280"/>
                  </a:cubicBezTo>
                  <a:cubicBezTo>
                    <a:pt x="25436" y="5817"/>
                    <a:pt x="23955" y="4499"/>
                    <a:pt x="22238" y="3469"/>
                  </a:cubicBezTo>
                  <a:cubicBezTo>
                    <a:pt x="20975" y="2711"/>
                    <a:pt x="19654" y="2086"/>
                    <a:pt x="18254" y="1635"/>
                  </a:cubicBezTo>
                  <a:cubicBezTo>
                    <a:pt x="16385" y="1031"/>
                    <a:pt x="14443" y="723"/>
                    <a:pt x="12492" y="523"/>
                  </a:cubicBezTo>
                  <a:cubicBezTo>
                    <a:pt x="11274" y="398"/>
                    <a:pt x="10053" y="289"/>
                    <a:pt x="8824" y="281"/>
                  </a:cubicBezTo>
                  <a:cubicBezTo>
                    <a:pt x="7266" y="255"/>
                    <a:pt x="5708" y="159"/>
                    <a:pt x="4144" y="159"/>
                  </a:cubicBezTo>
                  <a:cubicBezTo>
                    <a:pt x="3958" y="159"/>
                    <a:pt x="3772" y="161"/>
                    <a:pt x="3586" y="164"/>
                  </a:cubicBezTo>
                  <a:cubicBezTo>
                    <a:pt x="3545" y="168"/>
                    <a:pt x="3505" y="170"/>
                    <a:pt x="3464" y="170"/>
                  </a:cubicBezTo>
                  <a:cubicBezTo>
                    <a:pt x="3423" y="170"/>
                    <a:pt x="3383" y="168"/>
                    <a:pt x="3342" y="164"/>
                  </a:cubicBezTo>
                  <a:cubicBezTo>
                    <a:pt x="2232" y="64"/>
                    <a:pt x="1111" y="46"/>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1"/>
            <p:cNvSpPr/>
            <p:nvPr/>
          </p:nvSpPr>
          <p:spPr>
            <a:xfrm>
              <a:off x="5180400" y="1144425"/>
              <a:ext cx="733225" cy="391075"/>
            </a:xfrm>
            <a:custGeom>
              <a:avLst/>
              <a:gdLst/>
              <a:ahLst/>
              <a:cxnLst/>
              <a:rect l="l" t="t" r="r" b="b"/>
              <a:pathLst>
                <a:path w="29329" h="15643" extrusionOk="0">
                  <a:moveTo>
                    <a:pt x="251" y="1"/>
                  </a:moveTo>
                  <a:cubicBezTo>
                    <a:pt x="234" y="1"/>
                    <a:pt x="216" y="2"/>
                    <a:pt x="198" y="4"/>
                  </a:cubicBezTo>
                  <a:cubicBezTo>
                    <a:pt x="0" y="32"/>
                    <a:pt x="55" y="166"/>
                    <a:pt x="72" y="292"/>
                  </a:cubicBezTo>
                  <a:cubicBezTo>
                    <a:pt x="317" y="1792"/>
                    <a:pt x="685" y="3264"/>
                    <a:pt x="1219" y="4693"/>
                  </a:cubicBezTo>
                  <a:cubicBezTo>
                    <a:pt x="2186" y="7229"/>
                    <a:pt x="3549" y="9505"/>
                    <a:pt x="5554" y="11368"/>
                  </a:cubicBezTo>
                  <a:cubicBezTo>
                    <a:pt x="7081" y="12794"/>
                    <a:pt x="8880" y="13715"/>
                    <a:pt x="10866" y="14275"/>
                  </a:cubicBezTo>
                  <a:cubicBezTo>
                    <a:pt x="12086" y="14619"/>
                    <a:pt x="13333" y="14845"/>
                    <a:pt x="14596" y="14971"/>
                  </a:cubicBezTo>
                  <a:cubicBezTo>
                    <a:pt x="15713" y="15088"/>
                    <a:pt x="16829" y="15210"/>
                    <a:pt x="17952" y="15210"/>
                  </a:cubicBezTo>
                  <a:cubicBezTo>
                    <a:pt x="18056" y="15210"/>
                    <a:pt x="18160" y="15209"/>
                    <a:pt x="18264" y="15207"/>
                  </a:cubicBezTo>
                  <a:cubicBezTo>
                    <a:pt x="18424" y="15241"/>
                    <a:pt x="18583" y="15249"/>
                    <a:pt x="18743" y="15249"/>
                  </a:cubicBezTo>
                  <a:cubicBezTo>
                    <a:pt x="18881" y="15249"/>
                    <a:pt x="19020" y="15243"/>
                    <a:pt x="19160" y="15243"/>
                  </a:cubicBezTo>
                  <a:cubicBezTo>
                    <a:pt x="19234" y="15243"/>
                    <a:pt x="19308" y="15245"/>
                    <a:pt x="19383" y="15250"/>
                  </a:cubicBezTo>
                  <a:cubicBezTo>
                    <a:pt x="19464" y="15254"/>
                    <a:pt x="19546" y="15256"/>
                    <a:pt x="19627" y="15256"/>
                  </a:cubicBezTo>
                  <a:cubicBezTo>
                    <a:pt x="19878" y="15256"/>
                    <a:pt x="20128" y="15241"/>
                    <a:pt x="20378" y="15241"/>
                  </a:cubicBezTo>
                  <a:cubicBezTo>
                    <a:pt x="20598" y="15241"/>
                    <a:pt x="20817" y="15253"/>
                    <a:pt x="21037" y="15296"/>
                  </a:cubicBezTo>
                  <a:cubicBezTo>
                    <a:pt x="21089" y="15329"/>
                    <a:pt x="21151" y="15333"/>
                    <a:pt x="21212" y="15333"/>
                  </a:cubicBezTo>
                  <a:cubicBezTo>
                    <a:pt x="21235" y="15333"/>
                    <a:pt x="21258" y="15333"/>
                    <a:pt x="21280" y="15333"/>
                  </a:cubicBezTo>
                  <a:cubicBezTo>
                    <a:pt x="21547" y="15322"/>
                    <a:pt x="21813" y="15317"/>
                    <a:pt x="22080" y="15317"/>
                  </a:cubicBezTo>
                  <a:cubicBezTo>
                    <a:pt x="23323" y="15317"/>
                    <a:pt x="24565" y="15413"/>
                    <a:pt x="25808" y="15413"/>
                  </a:cubicBezTo>
                  <a:cubicBezTo>
                    <a:pt x="25862" y="15413"/>
                    <a:pt x="25915" y="15413"/>
                    <a:pt x="25969" y="15413"/>
                  </a:cubicBezTo>
                  <a:cubicBezTo>
                    <a:pt x="26001" y="15413"/>
                    <a:pt x="26036" y="15411"/>
                    <a:pt x="26071" y="15411"/>
                  </a:cubicBezTo>
                  <a:cubicBezTo>
                    <a:pt x="26133" y="15411"/>
                    <a:pt x="26197" y="15418"/>
                    <a:pt x="26249" y="15458"/>
                  </a:cubicBezTo>
                  <a:lnTo>
                    <a:pt x="26285" y="15467"/>
                  </a:lnTo>
                  <a:lnTo>
                    <a:pt x="26320" y="15467"/>
                  </a:lnTo>
                  <a:cubicBezTo>
                    <a:pt x="26457" y="15463"/>
                    <a:pt x="26595" y="15461"/>
                    <a:pt x="26732" y="15461"/>
                  </a:cubicBezTo>
                  <a:cubicBezTo>
                    <a:pt x="27427" y="15461"/>
                    <a:pt x="28120" y="15514"/>
                    <a:pt x="28813" y="15612"/>
                  </a:cubicBezTo>
                  <a:cubicBezTo>
                    <a:pt x="28882" y="15624"/>
                    <a:pt x="28957" y="15642"/>
                    <a:pt x="29032" y="15642"/>
                  </a:cubicBezTo>
                  <a:cubicBezTo>
                    <a:pt x="29136" y="15642"/>
                    <a:pt x="29240" y="15608"/>
                    <a:pt x="29329" y="15478"/>
                  </a:cubicBezTo>
                  <a:cubicBezTo>
                    <a:pt x="28850" y="15478"/>
                    <a:pt x="28416" y="15404"/>
                    <a:pt x="27983" y="15359"/>
                  </a:cubicBezTo>
                  <a:cubicBezTo>
                    <a:pt x="26890" y="15224"/>
                    <a:pt x="25798" y="15233"/>
                    <a:pt x="24705" y="15133"/>
                  </a:cubicBezTo>
                  <a:cubicBezTo>
                    <a:pt x="23729" y="15044"/>
                    <a:pt x="22754" y="15107"/>
                    <a:pt x="21778" y="15062"/>
                  </a:cubicBezTo>
                  <a:cubicBezTo>
                    <a:pt x="20467" y="15007"/>
                    <a:pt x="19158" y="14971"/>
                    <a:pt x="17848" y="14962"/>
                  </a:cubicBezTo>
                  <a:cubicBezTo>
                    <a:pt x="17376" y="14954"/>
                    <a:pt x="16916" y="14853"/>
                    <a:pt x="16453" y="14853"/>
                  </a:cubicBezTo>
                  <a:cubicBezTo>
                    <a:pt x="16376" y="14853"/>
                    <a:pt x="16299" y="14856"/>
                    <a:pt x="16222" y="14862"/>
                  </a:cubicBezTo>
                  <a:cubicBezTo>
                    <a:pt x="16216" y="14863"/>
                    <a:pt x="16210" y="14863"/>
                    <a:pt x="16203" y="14863"/>
                  </a:cubicBezTo>
                  <a:cubicBezTo>
                    <a:pt x="16150" y="14863"/>
                    <a:pt x="16111" y="14831"/>
                    <a:pt x="16088" y="14782"/>
                  </a:cubicBezTo>
                  <a:cubicBezTo>
                    <a:pt x="15980" y="14736"/>
                    <a:pt x="15880" y="14708"/>
                    <a:pt x="15763" y="14708"/>
                  </a:cubicBezTo>
                  <a:cubicBezTo>
                    <a:pt x="14813" y="14674"/>
                    <a:pt x="13875" y="14520"/>
                    <a:pt x="12945" y="14366"/>
                  </a:cubicBezTo>
                  <a:cubicBezTo>
                    <a:pt x="11470" y="14112"/>
                    <a:pt x="10035" y="13707"/>
                    <a:pt x="8680" y="13056"/>
                  </a:cubicBezTo>
                  <a:cubicBezTo>
                    <a:pt x="6658" y="12081"/>
                    <a:pt x="5067" y="10600"/>
                    <a:pt x="3794" y="8766"/>
                  </a:cubicBezTo>
                  <a:cubicBezTo>
                    <a:pt x="2006" y="6191"/>
                    <a:pt x="930" y="3327"/>
                    <a:pt x="469" y="229"/>
                  </a:cubicBezTo>
                  <a:cubicBezTo>
                    <a:pt x="446" y="63"/>
                    <a:pt x="379" y="1"/>
                    <a:pt x="2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1"/>
            <p:cNvSpPr/>
            <p:nvPr/>
          </p:nvSpPr>
          <p:spPr>
            <a:xfrm>
              <a:off x="6762425" y="2049350"/>
              <a:ext cx="1029750" cy="89875"/>
            </a:xfrm>
            <a:custGeom>
              <a:avLst/>
              <a:gdLst/>
              <a:ahLst/>
              <a:cxnLst/>
              <a:rect l="l" t="t" r="r" b="b"/>
              <a:pathLst>
                <a:path w="41190" h="3595" extrusionOk="0">
                  <a:moveTo>
                    <a:pt x="1855" y="380"/>
                  </a:moveTo>
                  <a:cubicBezTo>
                    <a:pt x="2459" y="437"/>
                    <a:pt x="3062" y="501"/>
                    <a:pt x="3664" y="557"/>
                  </a:cubicBezTo>
                  <a:lnTo>
                    <a:pt x="3664" y="557"/>
                  </a:lnTo>
                  <a:cubicBezTo>
                    <a:pt x="3061" y="509"/>
                    <a:pt x="2456" y="460"/>
                    <a:pt x="1855" y="380"/>
                  </a:cubicBezTo>
                  <a:close/>
                  <a:moveTo>
                    <a:pt x="13168" y="1198"/>
                  </a:moveTo>
                  <a:cubicBezTo>
                    <a:pt x="13340" y="1211"/>
                    <a:pt x="13513" y="1225"/>
                    <a:pt x="13686" y="1239"/>
                  </a:cubicBezTo>
                  <a:cubicBezTo>
                    <a:pt x="13511" y="1239"/>
                    <a:pt x="13341" y="1216"/>
                    <a:pt x="13168" y="1198"/>
                  </a:cubicBezTo>
                  <a:close/>
                  <a:moveTo>
                    <a:pt x="0" y="1"/>
                  </a:moveTo>
                  <a:cubicBezTo>
                    <a:pt x="136" y="275"/>
                    <a:pt x="380" y="286"/>
                    <a:pt x="609" y="286"/>
                  </a:cubicBezTo>
                  <a:cubicBezTo>
                    <a:pt x="629" y="286"/>
                    <a:pt x="650" y="286"/>
                    <a:pt x="670" y="286"/>
                  </a:cubicBezTo>
                  <a:cubicBezTo>
                    <a:pt x="713" y="286"/>
                    <a:pt x="756" y="287"/>
                    <a:pt x="796" y="289"/>
                  </a:cubicBezTo>
                  <a:cubicBezTo>
                    <a:pt x="979" y="303"/>
                    <a:pt x="1162" y="318"/>
                    <a:pt x="1344" y="334"/>
                  </a:cubicBezTo>
                  <a:lnTo>
                    <a:pt x="1344" y="334"/>
                  </a:lnTo>
                  <a:cubicBezTo>
                    <a:pt x="1254" y="343"/>
                    <a:pt x="1166" y="371"/>
                    <a:pt x="1084" y="434"/>
                  </a:cubicBezTo>
                  <a:cubicBezTo>
                    <a:pt x="1121" y="460"/>
                    <a:pt x="1149" y="497"/>
                    <a:pt x="1184" y="497"/>
                  </a:cubicBezTo>
                  <a:cubicBezTo>
                    <a:pt x="2522" y="623"/>
                    <a:pt x="3840" y="786"/>
                    <a:pt x="5177" y="868"/>
                  </a:cubicBezTo>
                  <a:cubicBezTo>
                    <a:pt x="5691" y="894"/>
                    <a:pt x="6216" y="894"/>
                    <a:pt x="6721" y="948"/>
                  </a:cubicBezTo>
                  <a:cubicBezTo>
                    <a:pt x="7859" y="1076"/>
                    <a:pt x="8997" y="1102"/>
                    <a:pt x="10135" y="1176"/>
                  </a:cubicBezTo>
                  <a:cubicBezTo>
                    <a:pt x="10805" y="1211"/>
                    <a:pt x="11473" y="1273"/>
                    <a:pt x="12140" y="1293"/>
                  </a:cubicBezTo>
                  <a:cubicBezTo>
                    <a:pt x="12520" y="1310"/>
                    <a:pt x="12890" y="1338"/>
                    <a:pt x="13270" y="1373"/>
                  </a:cubicBezTo>
                  <a:cubicBezTo>
                    <a:pt x="14048" y="1447"/>
                    <a:pt x="14815" y="1518"/>
                    <a:pt x="15592" y="1609"/>
                  </a:cubicBezTo>
                  <a:cubicBezTo>
                    <a:pt x="16422" y="1698"/>
                    <a:pt x="17246" y="1815"/>
                    <a:pt x="18076" y="1898"/>
                  </a:cubicBezTo>
                  <a:cubicBezTo>
                    <a:pt x="18665" y="1959"/>
                    <a:pt x="19254" y="2115"/>
                    <a:pt x="19853" y="2115"/>
                  </a:cubicBezTo>
                  <a:cubicBezTo>
                    <a:pt x="19869" y="2115"/>
                    <a:pt x="19885" y="2115"/>
                    <a:pt x="19901" y="2114"/>
                  </a:cubicBezTo>
                  <a:cubicBezTo>
                    <a:pt x="20469" y="2195"/>
                    <a:pt x="21048" y="2286"/>
                    <a:pt x="21616" y="2368"/>
                  </a:cubicBezTo>
                  <a:cubicBezTo>
                    <a:pt x="22457" y="2494"/>
                    <a:pt x="23287" y="2628"/>
                    <a:pt x="24118" y="2747"/>
                  </a:cubicBezTo>
                  <a:cubicBezTo>
                    <a:pt x="24959" y="2865"/>
                    <a:pt x="25789" y="2990"/>
                    <a:pt x="26630" y="3107"/>
                  </a:cubicBezTo>
                  <a:cubicBezTo>
                    <a:pt x="27478" y="3224"/>
                    <a:pt x="28336" y="3315"/>
                    <a:pt x="29186" y="3415"/>
                  </a:cubicBezTo>
                  <a:cubicBezTo>
                    <a:pt x="29754" y="3487"/>
                    <a:pt x="30333" y="3461"/>
                    <a:pt x="30903" y="3532"/>
                  </a:cubicBezTo>
                  <a:cubicBezTo>
                    <a:pt x="31260" y="3577"/>
                    <a:pt x="31618" y="3594"/>
                    <a:pt x="31976" y="3594"/>
                  </a:cubicBezTo>
                  <a:cubicBezTo>
                    <a:pt x="32705" y="3594"/>
                    <a:pt x="33434" y="3523"/>
                    <a:pt x="34155" y="3469"/>
                  </a:cubicBezTo>
                  <a:cubicBezTo>
                    <a:pt x="35139" y="3398"/>
                    <a:pt x="36106" y="3170"/>
                    <a:pt x="37044" y="2873"/>
                  </a:cubicBezTo>
                  <a:cubicBezTo>
                    <a:pt x="37252" y="2756"/>
                    <a:pt x="37495" y="2719"/>
                    <a:pt x="37712" y="2620"/>
                  </a:cubicBezTo>
                  <a:cubicBezTo>
                    <a:pt x="38029" y="2485"/>
                    <a:pt x="38317" y="2303"/>
                    <a:pt x="38642" y="2195"/>
                  </a:cubicBezTo>
                  <a:cubicBezTo>
                    <a:pt x="38779" y="2114"/>
                    <a:pt x="38913" y="2023"/>
                    <a:pt x="39058" y="1943"/>
                  </a:cubicBezTo>
                  <a:cubicBezTo>
                    <a:pt x="39312" y="1781"/>
                    <a:pt x="39563" y="1618"/>
                    <a:pt x="39817" y="1447"/>
                  </a:cubicBezTo>
                  <a:lnTo>
                    <a:pt x="39808" y="1447"/>
                  </a:lnTo>
                  <a:cubicBezTo>
                    <a:pt x="39962" y="1338"/>
                    <a:pt x="40079" y="1193"/>
                    <a:pt x="40233" y="1102"/>
                  </a:cubicBezTo>
                  <a:lnTo>
                    <a:pt x="40313" y="1022"/>
                  </a:lnTo>
                  <a:cubicBezTo>
                    <a:pt x="40567" y="840"/>
                    <a:pt x="40756" y="606"/>
                    <a:pt x="40972" y="389"/>
                  </a:cubicBezTo>
                  <a:cubicBezTo>
                    <a:pt x="41046" y="317"/>
                    <a:pt x="41189" y="226"/>
                    <a:pt x="41072" y="118"/>
                  </a:cubicBezTo>
                  <a:cubicBezTo>
                    <a:pt x="41045" y="95"/>
                    <a:pt x="41020" y="85"/>
                    <a:pt x="40996" y="85"/>
                  </a:cubicBezTo>
                  <a:cubicBezTo>
                    <a:pt x="40918" y="85"/>
                    <a:pt x="40858" y="189"/>
                    <a:pt x="40801" y="244"/>
                  </a:cubicBezTo>
                  <a:cubicBezTo>
                    <a:pt x="40368" y="688"/>
                    <a:pt x="39908" y="1102"/>
                    <a:pt x="39375" y="1436"/>
                  </a:cubicBezTo>
                  <a:cubicBezTo>
                    <a:pt x="38779" y="1844"/>
                    <a:pt x="38137" y="2169"/>
                    <a:pt x="37461" y="2448"/>
                  </a:cubicBezTo>
                  <a:cubicBezTo>
                    <a:pt x="36385" y="2891"/>
                    <a:pt x="35256" y="3107"/>
                    <a:pt x="34118" y="3244"/>
                  </a:cubicBezTo>
                  <a:cubicBezTo>
                    <a:pt x="33478" y="3316"/>
                    <a:pt x="32838" y="3346"/>
                    <a:pt x="32199" y="3346"/>
                  </a:cubicBezTo>
                  <a:cubicBezTo>
                    <a:pt x="31404" y="3346"/>
                    <a:pt x="30610" y="3300"/>
                    <a:pt x="29819" y="3235"/>
                  </a:cubicBezTo>
                  <a:cubicBezTo>
                    <a:pt x="29140" y="3181"/>
                    <a:pt x="28464" y="3116"/>
                    <a:pt x="27786" y="3018"/>
                  </a:cubicBezTo>
                  <a:cubicBezTo>
                    <a:pt x="27144" y="2919"/>
                    <a:pt x="26502" y="2828"/>
                    <a:pt x="25863" y="2747"/>
                  </a:cubicBezTo>
                  <a:cubicBezTo>
                    <a:pt x="24625" y="2594"/>
                    <a:pt x="23404" y="2385"/>
                    <a:pt x="22177" y="2186"/>
                  </a:cubicBezTo>
                  <a:cubicBezTo>
                    <a:pt x="22158" y="2169"/>
                    <a:pt x="22132" y="2141"/>
                    <a:pt x="22112" y="2132"/>
                  </a:cubicBezTo>
                  <a:cubicBezTo>
                    <a:pt x="21137" y="1989"/>
                    <a:pt x="20161" y="1826"/>
                    <a:pt x="19186" y="1698"/>
                  </a:cubicBezTo>
                  <a:cubicBezTo>
                    <a:pt x="18210" y="1573"/>
                    <a:pt x="17235" y="1447"/>
                    <a:pt x="16251" y="1328"/>
                  </a:cubicBezTo>
                  <a:cubicBezTo>
                    <a:pt x="14932" y="1165"/>
                    <a:pt x="13595" y="1067"/>
                    <a:pt x="12268" y="948"/>
                  </a:cubicBezTo>
                  <a:cubicBezTo>
                    <a:pt x="11447" y="868"/>
                    <a:pt x="10606" y="831"/>
                    <a:pt x="9775" y="786"/>
                  </a:cubicBezTo>
                  <a:cubicBezTo>
                    <a:pt x="8357" y="705"/>
                    <a:pt x="6938" y="614"/>
                    <a:pt x="5520" y="525"/>
                  </a:cubicBezTo>
                  <a:cubicBezTo>
                    <a:pt x="4644" y="471"/>
                    <a:pt x="3777" y="398"/>
                    <a:pt x="2901" y="326"/>
                  </a:cubicBezTo>
                  <a:cubicBezTo>
                    <a:pt x="2559" y="298"/>
                    <a:pt x="2214" y="255"/>
                    <a:pt x="1871" y="209"/>
                  </a:cubicBezTo>
                  <a:cubicBezTo>
                    <a:pt x="1247" y="135"/>
                    <a:pt x="634"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1"/>
            <p:cNvSpPr/>
            <p:nvPr/>
          </p:nvSpPr>
          <p:spPr>
            <a:xfrm>
              <a:off x="7289700" y="1339225"/>
              <a:ext cx="481050" cy="315675"/>
            </a:xfrm>
            <a:custGeom>
              <a:avLst/>
              <a:gdLst/>
              <a:ahLst/>
              <a:cxnLst/>
              <a:rect l="l" t="t" r="r" b="b"/>
              <a:pathLst>
                <a:path w="19242" h="12627" extrusionOk="0">
                  <a:moveTo>
                    <a:pt x="153" y="1"/>
                  </a:moveTo>
                  <a:cubicBezTo>
                    <a:pt x="1" y="1"/>
                    <a:pt x="68" y="111"/>
                    <a:pt x="154" y="207"/>
                  </a:cubicBezTo>
                  <a:cubicBezTo>
                    <a:pt x="696" y="567"/>
                    <a:pt x="1249" y="911"/>
                    <a:pt x="1826" y="1200"/>
                  </a:cubicBezTo>
                  <a:cubicBezTo>
                    <a:pt x="2025" y="1325"/>
                    <a:pt x="2251" y="1388"/>
                    <a:pt x="2422" y="1542"/>
                  </a:cubicBezTo>
                  <a:lnTo>
                    <a:pt x="2422" y="1534"/>
                  </a:lnTo>
                  <a:cubicBezTo>
                    <a:pt x="2613" y="1670"/>
                    <a:pt x="2838" y="1724"/>
                    <a:pt x="3009" y="1876"/>
                  </a:cubicBezTo>
                  <a:cubicBezTo>
                    <a:pt x="3200" y="2004"/>
                    <a:pt x="3434" y="2058"/>
                    <a:pt x="3597" y="2221"/>
                  </a:cubicBezTo>
                  <a:cubicBezTo>
                    <a:pt x="3688" y="2320"/>
                    <a:pt x="3796" y="2364"/>
                    <a:pt x="3931" y="2383"/>
                  </a:cubicBezTo>
                  <a:cubicBezTo>
                    <a:pt x="4176" y="2537"/>
                    <a:pt x="4464" y="2609"/>
                    <a:pt x="4689" y="2808"/>
                  </a:cubicBezTo>
                  <a:cubicBezTo>
                    <a:pt x="4726" y="2880"/>
                    <a:pt x="4789" y="2880"/>
                    <a:pt x="4852" y="2880"/>
                  </a:cubicBezTo>
                  <a:cubicBezTo>
                    <a:pt x="5097" y="3042"/>
                    <a:pt x="5394" y="3114"/>
                    <a:pt x="5611" y="3313"/>
                  </a:cubicBezTo>
                  <a:cubicBezTo>
                    <a:pt x="5765" y="3430"/>
                    <a:pt x="5918" y="3530"/>
                    <a:pt x="6107" y="3556"/>
                  </a:cubicBezTo>
                  <a:cubicBezTo>
                    <a:pt x="6307" y="3684"/>
                    <a:pt x="6532" y="3738"/>
                    <a:pt x="6703" y="3901"/>
                  </a:cubicBezTo>
                  <a:cubicBezTo>
                    <a:pt x="6857" y="4018"/>
                    <a:pt x="7011" y="4118"/>
                    <a:pt x="7200" y="4144"/>
                  </a:cubicBezTo>
                  <a:cubicBezTo>
                    <a:pt x="7399" y="4272"/>
                    <a:pt x="7625" y="4326"/>
                    <a:pt x="7796" y="4488"/>
                  </a:cubicBezTo>
                  <a:cubicBezTo>
                    <a:pt x="7887" y="4586"/>
                    <a:pt x="7995" y="4640"/>
                    <a:pt x="8132" y="4651"/>
                  </a:cubicBezTo>
                  <a:cubicBezTo>
                    <a:pt x="8320" y="4768"/>
                    <a:pt x="8546" y="4839"/>
                    <a:pt x="8728" y="4985"/>
                  </a:cubicBezTo>
                  <a:cubicBezTo>
                    <a:pt x="9964" y="5761"/>
                    <a:pt x="11256" y="6439"/>
                    <a:pt x="12485" y="7224"/>
                  </a:cubicBezTo>
                  <a:cubicBezTo>
                    <a:pt x="14698" y="8633"/>
                    <a:pt x="16820" y="10151"/>
                    <a:pt x="18592" y="12110"/>
                  </a:cubicBezTo>
                  <a:cubicBezTo>
                    <a:pt x="18763" y="12292"/>
                    <a:pt x="18917" y="12490"/>
                    <a:pt x="19134" y="12626"/>
                  </a:cubicBezTo>
                  <a:cubicBezTo>
                    <a:pt x="19242" y="12282"/>
                    <a:pt x="18852" y="12256"/>
                    <a:pt x="18780" y="12056"/>
                  </a:cubicBezTo>
                  <a:lnTo>
                    <a:pt x="18780" y="12056"/>
                  </a:lnTo>
                  <a:cubicBezTo>
                    <a:pt x="19014" y="12282"/>
                    <a:pt x="19014" y="12282"/>
                    <a:pt x="19231" y="12364"/>
                  </a:cubicBezTo>
                  <a:cubicBezTo>
                    <a:pt x="19231" y="12256"/>
                    <a:pt x="19160" y="12193"/>
                    <a:pt x="19097" y="12119"/>
                  </a:cubicBezTo>
                  <a:cubicBezTo>
                    <a:pt x="17779" y="10710"/>
                    <a:pt x="16333" y="9437"/>
                    <a:pt x="14752" y="8336"/>
                  </a:cubicBezTo>
                  <a:cubicBezTo>
                    <a:pt x="13098" y="7170"/>
                    <a:pt x="11384" y="6114"/>
                    <a:pt x="9612" y="5139"/>
                  </a:cubicBezTo>
                  <a:cubicBezTo>
                    <a:pt x="9188" y="4902"/>
                    <a:pt x="8791" y="4614"/>
                    <a:pt x="8320" y="4469"/>
                  </a:cubicBezTo>
                  <a:cubicBezTo>
                    <a:pt x="8121" y="4352"/>
                    <a:pt x="7904" y="4280"/>
                    <a:pt x="7716" y="4144"/>
                  </a:cubicBezTo>
                  <a:cubicBezTo>
                    <a:pt x="7590" y="4118"/>
                    <a:pt x="7471" y="4072"/>
                    <a:pt x="7382" y="3972"/>
                  </a:cubicBezTo>
                  <a:cubicBezTo>
                    <a:pt x="7145" y="3810"/>
                    <a:pt x="6866" y="3719"/>
                    <a:pt x="6623" y="3556"/>
                  </a:cubicBezTo>
                  <a:cubicBezTo>
                    <a:pt x="6495" y="3530"/>
                    <a:pt x="6378" y="3485"/>
                    <a:pt x="6289" y="3385"/>
                  </a:cubicBezTo>
                  <a:cubicBezTo>
                    <a:pt x="5999" y="3188"/>
                    <a:pt x="5656" y="3079"/>
                    <a:pt x="5368" y="2880"/>
                  </a:cubicBezTo>
                  <a:cubicBezTo>
                    <a:pt x="5240" y="2862"/>
                    <a:pt x="5123" y="2817"/>
                    <a:pt x="5032" y="2709"/>
                  </a:cubicBezTo>
                  <a:cubicBezTo>
                    <a:pt x="4852" y="2581"/>
                    <a:pt x="4626" y="2518"/>
                    <a:pt x="4447" y="2383"/>
                  </a:cubicBezTo>
                  <a:cubicBezTo>
                    <a:pt x="4310" y="2355"/>
                    <a:pt x="4193" y="2310"/>
                    <a:pt x="4110" y="2201"/>
                  </a:cubicBezTo>
                  <a:cubicBezTo>
                    <a:pt x="3868" y="2039"/>
                    <a:pt x="3579" y="1967"/>
                    <a:pt x="3352" y="1787"/>
                  </a:cubicBezTo>
                  <a:cubicBezTo>
                    <a:pt x="3163" y="1659"/>
                    <a:pt x="2946" y="1588"/>
                    <a:pt x="2766" y="1453"/>
                  </a:cubicBezTo>
                  <a:cubicBezTo>
                    <a:pt x="2008" y="1074"/>
                    <a:pt x="1284" y="649"/>
                    <a:pt x="579" y="187"/>
                  </a:cubicBezTo>
                  <a:cubicBezTo>
                    <a:pt x="471" y="116"/>
                    <a:pt x="354" y="16"/>
                    <a:pt x="228" y="7"/>
                  </a:cubicBezTo>
                  <a:cubicBezTo>
                    <a:pt x="199" y="3"/>
                    <a:pt x="174" y="1"/>
                    <a:pt x="1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1"/>
            <p:cNvSpPr/>
            <p:nvPr/>
          </p:nvSpPr>
          <p:spPr>
            <a:xfrm>
              <a:off x="6569175" y="1995175"/>
              <a:ext cx="549600" cy="88125"/>
            </a:xfrm>
            <a:custGeom>
              <a:avLst/>
              <a:gdLst/>
              <a:ahLst/>
              <a:cxnLst/>
              <a:rect l="l" t="t" r="r" b="b"/>
              <a:pathLst>
                <a:path w="21984" h="3525" extrusionOk="0">
                  <a:moveTo>
                    <a:pt x="89" y="0"/>
                  </a:moveTo>
                  <a:lnTo>
                    <a:pt x="89" y="0"/>
                  </a:lnTo>
                  <a:cubicBezTo>
                    <a:pt x="180" y="126"/>
                    <a:pt x="126" y="208"/>
                    <a:pt x="0" y="254"/>
                  </a:cubicBezTo>
                  <a:cubicBezTo>
                    <a:pt x="676" y="676"/>
                    <a:pt x="1435" y="904"/>
                    <a:pt x="2185" y="1175"/>
                  </a:cubicBezTo>
                  <a:cubicBezTo>
                    <a:pt x="3711" y="1706"/>
                    <a:pt x="5274" y="2085"/>
                    <a:pt x="6874" y="2348"/>
                  </a:cubicBezTo>
                  <a:cubicBezTo>
                    <a:pt x="7483" y="2443"/>
                    <a:pt x="8094" y="2603"/>
                    <a:pt x="8721" y="2603"/>
                  </a:cubicBezTo>
                  <a:cubicBezTo>
                    <a:pt x="8752" y="2603"/>
                    <a:pt x="8783" y="2602"/>
                    <a:pt x="8814" y="2601"/>
                  </a:cubicBezTo>
                  <a:cubicBezTo>
                    <a:pt x="8913" y="2588"/>
                    <a:pt x="9012" y="2582"/>
                    <a:pt x="9110" y="2582"/>
                  </a:cubicBezTo>
                  <a:cubicBezTo>
                    <a:pt x="9472" y="2582"/>
                    <a:pt x="9831" y="2659"/>
                    <a:pt x="10180" y="2701"/>
                  </a:cubicBezTo>
                  <a:cubicBezTo>
                    <a:pt x="10982" y="2801"/>
                    <a:pt x="11787" y="2844"/>
                    <a:pt x="12582" y="2918"/>
                  </a:cubicBezTo>
                  <a:cubicBezTo>
                    <a:pt x="13386" y="2989"/>
                    <a:pt x="14191" y="3052"/>
                    <a:pt x="14993" y="3089"/>
                  </a:cubicBezTo>
                  <a:cubicBezTo>
                    <a:pt x="16042" y="3135"/>
                    <a:pt x="17098" y="3215"/>
                    <a:pt x="18156" y="3252"/>
                  </a:cubicBezTo>
                  <a:cubicBezTo>
                    <a:pt x="18725" y="3283"/>
                    <a:pt x="19295" y="3371"/>
                    <a:pt x="19870" y="3371"/>
                  </a:cubicBezTo>
                  <a:cubicBezTo>
                    <a:pt x="19978" y="3371"/>
                    <a:pt x="20087" y="3367"/>
                    <a:pt x="20196" y="3360"/>
                  </a:cubicBezTo>
                  <a:cubicBezTo>
                    <a:pt x="20210" y="3358"/>
                    <a:pt x="20225" y="3357"/>
                    <a:pt x="20239" y="3357"/>
                  </a:cubicBezTo>
                  <a:cubicBezTo>
                    <a:pt x="20279" y="3357"/>
                    <a:pt x="20318" y="3365"/>
                    <a:pt x="20358" y="3378"/>
                  </a:cubicBezTo>
                  <a:cubicBezTo>
                    <a:pt x="20820" y="3486"/>
                    <a:pt x="21299" y="3414"/>
                    <a:pt x="21767" y="3514"/>
                  </a:cubicBezTo>
                  <a:cubicBezTo>
                    <a:pt x="21787" y="3519"/>
                    <a:pt x="21811" y="3525"/>
                    <a:pt x="21835" y="3525"/>
                  </a:cubicBezTo>
                  <a:cubicBezTo>
                    <a:pt x="21892" y="3525"/>
                    <a:pt x="21954" y="3497"/>
                    <a:pt x="21984" y="3378"/>
                  </a:cubicBezTo>
                  <a:cubicBezTo>
                    <a:pt x="21570" y="3343"/>
                    <a:pt x="21162" y="3332"/>
                    <a:pt x="20757" y="3278"/>
                  </a:cubicBezTo>
                  <a:cubicBezTo>
                    <a:pt x="20007" y="3161"/>
                    <a:pt x="19239" y="3180"/>
                    <a:pt x="18481" y="3115"/>
                  </a:cubicBezTo>
                  <a:cubicBezTo>
                    <a:pt x="17477" y="3044"/>
                    <a:pt x="16484" y="2989"/>
                    <a:pt x="15480" y="2944"/>
                  </a:cubicBezTo>
                  <a:cubicBezTo>
                    <a:pt x="14841" y="2918"/>
                    <a:pt x="14208" y="2844"/>
                    <a:pt x="13566" y="2827"/>
                  </a:cubicBezTo>
                  <a:cubicBezTo>
                    <a:pt x="13178" y="2818"/>
                    <a:pt x="12790" y="2810"/>
                    <a:pt x="12402" y="2755"/>
                  </a:cubicBezTo>
                  <a:cubicBezTo>
                    <a:pt x="11624" y="2638"/>
                    <a:pt x="10830" y="2647"/>
                    <a:pt x="10044" y="2519"/>
                  </a:cubicBezTo>
                  <a:cubicBezTo>
                    <a:pt x="9476" y="2430"/>
                    <a:pt x="8888" y="2422"/>
                    <a:pt x="8318" y="2322"/>
                  </a:cubicBezTo>
                  <a:cubicBezTo>
                    <a:pt x="8129" y="2285"/>
                    <a:pt x="7884" y="2356"/>
                    <a:pt x="7730" y="2168"/>
                  </a:cubicBezTo>
                  <a:cubicBezTo>
                    <a:pt x="7542" y="2023"/>
                    <a:pt x="7308" y="2059"/>
                    <a:pt x="7091" y="2031"/>
                  </a:cubicBezTo>
                  <a:cubicBezTo>
                    <a:pt x="5149" y="1706"/>
                    <a:pt x="3252" y="1210"/>
                    <a:pt x="1409" y="505"/>
                  </a:cubicBezTo>
                  <a:cubicBezTo>
                    <a:pt x="976" y="343"/>
                    <a:pt x="559" y="91"/>
                    <a:pt x="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1"/>
            <p:cNvSpPr/>
            <p:nvPr/>
          </p:nvSpPr>
          <p:spPr>
            <a:xfrm>
              <a:off x="7746775" y="1635675"/>
              <a:ext cx="111775" cy="449625"/>
            </a:xfrm>
            <a:custGeom>
              <a:avLst/>
              <a:gdLst/>
              <a:ahLst/>
              <a:cxnLst/>
              <a:rect l="l" t="t" r="r" b="b"/>
              <a:pathLst>
                <a:path w="4471" h="17985" extrusionOk="0">
                  <a:moveTo>
                    <a:pt x="209" y="1"/>
                  </a:moveTo>
                  <a:lnTo>
                    <a:pt x="209" y="1"/>
                  </a:lnTo>
                  <a:cubicBezTo>
                    <a:pt x="289" y="135"/>
                    <a:pt x="426" y="207"/>
                    <a:pt x="525" y="315"/>
                  </a:cubicBezTo>
                  <a:cubicBezTo>
                    <a:pt x="651" y="452"/>
                    <a:pt x="859" y="543"/>
                    <a:pt x="851" y="768"/>
                  </a:cubicBezTo>
                  <a:cubicBezTo>
                    <a:pt x="959" y="922"/>
                    <a:pt x="1102" y="1031"/>
                    <a:pt x="1193" y="1193"/>
                  </a:cubicBezTo>
                  <a:cubicBezTo>
                    <a:pt x="1618" y="1724"/>
                    <a:pt x="1969" y="2312"/>
                    <a:pt x="2349" y="2873"/>
                  </a:cubicBezTo>
                  <a:cubicBezTo>
                    <a:pt x="2520" y="3036"/>
                    <a:pt x="2574" y="3270"/>
                    <a:pt x="2702" y="3469"/>
                  </a:cubicBezTo>
                  <a:cubicBezTo>
                    <a:pt x="2728" y="3658"/>
                    <a:pt x="2828" y="3812"/>
                    <a:pt x="2936" y="3966"/>
                  </a:cubicBezTo>
                  <a:cubicBezTo>
                    <a:pt x="3053" y="4146"/>
                    <a:pt x="3135" y="4345"/>
                    <a:pt x="3207" y="4553"/>
                  </a:cubicBezTo>
                  <a:cubicBezTo>
                    <a:pt x="3261" y="4850"/>
                    <a:pt x="3398" y="5121"/>
                    <a:pt x="3523" y="5392"/>
                  </a:cubicBezTo>
                  <a:cubicBezTo>
                    <a:pt x="3831" y="6251"/>
                    <a:pt x="4029" y="7127"/>
                    <a:pt x="4111" y="8039"/>
                  </a:cubicBezTo>
                  <a:cubicBezTo>
                    <a:pt x="4211" y="9123"/>
                    <a:pt x="4228" y="10198"/>
                    <a:pt x="4037" y="11263"/>
                  </a:cubicBezTo>
                  <a:cubicBezTo>
                    <a:pt x="3920" y="11462"/>
                    <a:pt x="3929" y="11688"/>
                    <a:pt x="3885" y="11896"/>
                  </a:cubicBezTo>
                  <a:cubicBezTo>
                    <a:pt x="3461" y="13730"/>
                    <a:pt x="2665" y="15373"/>
                    <a:pt x="1373" y="16765"/>
                  </a:cubicBezTo>
                  <a:cubicBezTo>
                    <a:pt x="948" y="17216"/>
                    <a:pt x="434" y="17549"/>
                    <a:pt x="1" y="17983"/>
                  </a:cubicBezTo>
                  <a:cubicBezTo>
                    <a:pt x="10" y="17984"/>
                    <a:pt x="19" y="17985"/>
                    <a:pt x="28" y="17985"/>
                  </a:cubicBezTo>
                  <a:cubicBezTo>
                    <a:pt x="106" y="17985"/>
                    <a:pt x="171" y="17944"/>
                    <a:pt x="235" y="17903"/>
                  </a:cubicBezTo>
                  <a:cubicBezTo>
                    <a:pt x="642" y="17614"/>
                    <a:pt x="1022" y="17289"/>
                    <a:pt x="1373" y="16927"/>
                  </a:cubicBezTo>
                  <a:cubicBezTo>
                    <a:pt x="1455" y="16836"/>
                    <a:pt x="1527" y="16719"/>
                    <a:pt x="1726" y="16682"/>
                  </a:cubicBezTo>
                  <a:lnTo>
                    <a:pt x="1726" y="16682"/>
                  </a:lnTo>
                  <a:cubicBezTo>
                    <a:pt x="1481" y="17053"/>
                    <a:pt x="1139" y="17252"/>
                    <a:pt x="939" y="17569"/>
                  </a:cubicBezTo>
                  <a:cubicBezTo>
                    <a:pt x="945" y="17569"/>
                    <a:pt x="950" y="17569"/>
                    <a:pt x="955" y="17569"/>
                  </a:cubicBezTo>
                  <a:cubicBezTo>
                    <a:pt x="1090" y="17569"/>
                    <a:pt x="1168" y="17458"/>
                    <a:pt x="1247" y="17378"/>
                  </a:cubicBezTo>
                  <a:cubicBezTo>
                    <a:pt x="2277" y="16385"/>
                    <a:pt x="3073" y="15239"/>
                    <a:pt x="3604" y="13910"/>
                  </a:cubicBezTo>
                  <a:cubicBezTo>
                    <a:pt x="3831" y="13333"/>
                    <a:pt x="4083" y="12746"/>
                    <a:pt x="4137" y="12113"/>
                  </a:cubicBezTo>
                  <a:cubicBezTo>
                    <a:pt x="4245" y="11445"/>
                    <a:pt x="4408" y="10786"/>
                    <a:pt x="4427" y="10107"/>
                  </a:cubicBezTo>
                  <a:cubicBezTo>
                    <a:pt x="4471" y="8798"/>
                    <a:pt x="4354" y="7497"/>
                    <a:pt x="4048" y="6223"/>
                  </a:cubicBezTo>
                  <a:cubicBezTo>
                    <a:pt x="3957" y="5943"/>
                    <a:pt x="3875" y="5663"/>
                    <a:pt x="3794" y="5384"/>
                  </a:cubicBezTo>
                  <a:cubicBezTo>
                    <a:pt x="3695" y="5329"/>
                    <a:pt x="3723" y="5221"/>
                    <a:pt x="3712" y="5130"/>
                  </a:cubicBezTo>
                  <a:cubicBezTo>
                    <a:pt x="3595" y="4859"/>
                    <a:pt x="3495" y="4571"/>
                    <a:pt x="3378" y="4291"/>
                  </a:cubicBezTo>
                  <a:cubicBezTo>
                    <a:pt x="3190" y="3892"/>
                    <a:pt x="3018" y="3495"/>
                    <a:pt x="2791" y="3116"/>
                  </a:cubicBezTo>
                  <a:cubicBezTo>
                    <a:pt x="2448" y="2548"/>
                    <a:pt x="2078" y="1987"/>
                    <a:pt x="1698" y="1436"/>
                  </a:cubicBezTo>
                  <a:cubicBezTo>
                    <a:pt x="1464" y="1119"/>
                    <a:pt x="1193" y="822"/>
                    <a:pt x="948" y="506"/>
                  </a:cubicBezTo>
                  <a:cubicBezTo>
                    <a:pt x="668" y="389"/>
                    <a:pt x="551" y="44"/>
                    <a:pt x="2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1"/>
            <p:cNvSpPr/>
            <p:nvPr/>
          </p:nvSpPr>
          <p:spPr>
            <a:xfrm>
              <a:off x="7137300" y="1144425"/>
              <a:ext cx="166900" cy="199975"/>
            </a:xfrm>
            <a:custGeom>
              <a:avLst/>
              <a:gdLst/>
              <a:ahLst/>
              <a:cxnLst/>
              <a:rect l="l" t="t" r="r" b="b"/>
              <a:pathLst>
                <a:path w="6676" h="7999" extrusionOk="0">
                  <a:moveTo>
                    <a:pt x="426" y="0"/>
                  </a:moveTo>
                  <a:cubicBezTo>
                    <a:pt x="364" y="0"/>
                    <a:pt x="305" y="24"/>
                    <a:pt x="271" y="86"/>
                  </a:cubicBezTo>
                  <a:cubicBezTo>
                    <a:pt x="217" y="166"/>
                    <a:pt x="191" y="266"/>
                    <a:pt x="163" y="357"/>
                  </a:cubicBezTo>
                  <a:cubicBezTo>
                    <a:pt x="0" y="934"/>
                    <a:pt x="18" y="1504"/>
                    <a:pt x="191" y="2081"/>
                  </a:cubicBezTo>
                  <a:cubicBezTo>
                    <a:pt x="471" y="3048"/>
                    <a:pt x="1039" y="3834"/>
                    <a:pt x="1709" y="4556"/>
                  </a:cubicBezTo>
                  <a:cubicBezTo>
                    <a:pt x="2539" y="5460"/>
                    <a:pt x="3514" y="6210"/>
                    <a:pt x="4527" y="6904"/>
                  </a:cubicBezTo>
                  <a:cubicBezTo>
                    <a:pt x="5086" y="7283"/>
                    <a:pt x="5619" y="7717"/>
                    <a:pt x="6250" y="7999"/>
                  </a:cubicBezTo>
                  <a:cubicBezTo>
                    <a:pt x="6259" y="7946"/>
                    <a:pt x="6170" y="7835"/>
                    <a:pt x="6254" y="7835"/>
                  </a:cubicBezTo>
                  <a:cubicBezTo>
                    <a:pt x="6274" y="7835"/>
                    <a:pt x="6301" y="7840"/>
                    <a:pt x="6341" y="7854"/>
                  </a:cubicBezTo>
                  <a:cubicBezTo>
                    <a:pt x="6445" y="7897"/>
                    <a:pt x="6540" y="7980"/>
                    <a:pt x="6658" y="7980"/>
                  </a:cubicBezTo>
                  <a:cubicBezTo>
                    <a:pt x="6664" y="7980"/>
                    <a:pt x="6669" y="7980"/>
                    <a:pt x="6675" y="7979"/>
                  </a:cubicBezTo>
                  <a:cubicBezTo>
                    <a:pt x="6640" y="7862"/>
                    <a:pt x="6521" y="7825"/>
                    <a:pt x="6432" y="7771"/>
                  </a:cubicBezTo>
                  <a:cubicBezTo>
                    <a:pt x="5420" y="7132"/>
                    <a:pt x="4418" y="6471"/>
                    <a:pt x="3486" y="5712"/>
                  </a:cubicBezTo>
                  <a:cubicBezTo>
                    <a:pt x="2610" y="5018"/>
                    <a:pt x="1789" y="4259"/>
                    <a:pt x="1147" y="3338"/>
                  </a:cubicBezTo>
                  <a:cubicBezTo>
                    <a:pt x="688" y="2668"/>
                    <a:pt x="380" y="1946"/>
                    <a:pt x="380" y="1125"/>
                  </a:cubicBezTo>
                  <a:cubicBezTo>
                    <a:pt x="371" y="808"/>
                    <a:pt x="488" y="520"/>
                    <a:pt x="560" y="229"/>
                  </a:cubicBezTo>
                  <a:cubicBezTo>
                    <a:pt x="579" y="149"/>
                    <a:pt x="659" y="58"/>
                    <a:pt x="534" y="21"/>
                  </a:cubicBezTo>
                  <a:cubicBezTo>
                    <a:pt x="500" y="8"/>
                    <a:pt x="463" y="0"/>
                    <a:pt x="4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1"/>
            <p:cNvSpPr/>
            <p:nvPr/>
          </p:nvSpPr>
          <p:spPr>
            <a:xfrm>
              <a:off x="7259950" y="2102200"/>
              <a:ext cx="428600" cy="38025"/>
            </a:xfrm>
            <a:custGeom>
              <a:avLst/>
              <a:gdLst/>
              <a:ahLst/>
              <a:cxnLst/>
              <a:rect l="l" t="t" r="r" b="b"/>
              <a:pathLst>
                <a:path w="17144" h="1521" extrusionOk="0">
                  <a:moveTo>
                    <a:pt x="0" y="0"/>
                  </a:moveTo>
                  <a:cubicBezTo>
                    <a:pt x="234" y="126"/>
                    <a:pt x="505" y="118"/>
                    <a:pt x="759" y="163"/>
                  </a:cubicBezTo>
                  <a:cubicBezTo>
                    <a:pt x="1598" y="297"/>
                    <a:pt x="2439" y="417"/>
                    <a:pt x="3278" y="542"/>
                  </a:cubicBezTo>
                  <a:cubicBezTo>
                    <a:pt x="4282" y="696"/>
                    <a:pt x="5274" y="868"/>
                    <a:pt x="6287" y="993"/>
                  </a:cubicBezTo>
                  <a:cubicBezTo>
                    <a:pt x="7072" y="1093"/>
                    <a:pt x="7859" y="1193"/>
                    <a:pt x="8643" y="1284"/>
                  </a:cubicBezTo>
                  <a:cubicBezTo>
                    <a:pt x="9556" y="1392"/>
                    <a:pt x="10469" y="1446"/>
                    <a:pt x="11390" y="1501"/>
                  </a:cubicBezTo>
                  <a:cubicBezTo>
                    <a:pt x="11674" y="1514"/>
                    <a:pt x="11958" y="1521"/>
                    <a:pt x="12243" y="1521"/>
                  </a:cubicBezTo>
                  <a:cubicBezTo>
                    <a:pt x="13279" y="1521"/>
                    <a:pt x="14319" y="1431"/>
                    <a:pt x="15346" y="1247"/>
                  </a:cubicBezTo>
                  <a:cubicBezTo>
                    <a:pt x="15960" y="1139"/>
                    <a:pt x="16584" y="1056"/>
                    <a:pt x="17143" y="759"/>
                  </a:cubicBezTo>
                  <a:cubicBezTo>
                    <a:pt x="17128" y="758"/>
                    <a:pt x="17113" y="758"/>
                    <a:pt x="17098" y="758"/>
                  </a:cubicBezTo>
                  <a:cubicBezTo>
                    <a:pt x="16972" y="758"/>
                    <a:pt x="16858" y="789"/>
                    <a:pt x="16736" y="822"/>
                  </a:cubicBezTo>
                  <a:cubicBezTo>
                    <a:pt x="15655" y="1111"/>
                    <a:pt x="14572" y="1348"/>
                    <a:pt x="13450" y="1348"/>
                  </a:cubicBezTo>
                  <a:cubicBezTo>
                    <a:pt x="13411" y="1348"/>
                    <a:pt x="13372" y="1347"/>
                    <a:pt x="13332" y="1347"/>
                  </a:cubicBezTo>
                  <a:cubicBezTo>
                    <a:pt x="13261" y="1342"/>
                    <a:pt x="13188" y="1334"/>
                    <a:pt x="13117" y="1334"/>
                  </a:cubicBezTo>
                  <a:cubicBezTo>
                    <a:pt x="13061" y="1334"/>
                    <a:pt x="13005" y="1339"/>
                    <a:pt x="12953" y="1355"/>
                  </a:cubicBezTo>
                  <a:cubicBezTo>
                    <a:pt x="12688" y="1431"/>
                    <a:pt x="12419" y="1457"/>
                    <a:pt x="12150" y="1457"/>
                  </a:cubicBezTo>
                  <a:cubicBezTo>
                    <a:pt x="11904" y="1457"/>
                    <a:pt x="11658" y="1435"/>
                    <a:pt x="11416" y="1410"/>
                  </a:cubicBezTo>
                  <a:cubicBezTo>
                    <a:pt x="10486" y="1310"/>
                    <a:pt x="9556" y="1338"/>
                    <a:pt x="8635" y="1184"/>
                  </a:cubicBezTo>
                  <a:cubicBezTo>
                    <a:pt x="8047" y="1084"/>
                    <a:pt x="7451" y="1056"/>
                    <a:pt x="6855" y="976"/>
                  </a:cubicBezTo>
                  <a:cubicBezTo>
                    <a:pt x="6178" y="885"/>
                    <a:pt x="5491" y="777"/>
                    <a:pt x="4804" y="668"/>
                  </a:cubicBezTo>
                  <a:cubicBezTo>
                    <a:pt x="3956" y="542"/>
                    <a:pt x="3115" y="406"/>
                    <a:pt x="2266" y="289"/>
                  </a:cubicBezTo>
                  <a:cubicBezTo>
                    <a:pt x="1507" y="180"/>
                    <a:pt x="768" y="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1"/>
            <p:cNvSpPr/>
            <p:nvPr/>
          </p:nvSpPr>
          <p:spPr>
            <a:xfrm>
              <a:off x="7316850" y="2104000"/>
              <a:ext cx="382100" cy="29775"/>
            </a:xfrm>
            <a:custGeom>
              <a:avLst/>
              <a:gdLst/>
              <a:ahLst/>
              <a:cxnLst/>
              <a:rect l="l" t="t" r="r" b="b"/>
              <a:pathLst>
                <a:path w="15284" h="1191" extrusionOk="0">
                  <a:moveTo>
                    <a:pt x="0" y="0"/>
                  </a:moveTo>
                  <a:lnTo>
                    <a:pt x="0" y="0"/>
                  </a:lnTo>
                  <a:cubicBezTo>
                    <a:pt x="44" y="91"/>
                    <a:pt x="126" y="82"/>
                    <a:pt x="217" y="91"/>
                  </a:cubicBezTo>
                  <a:cubicBezTo>
                    <a:pt x="668" y="154"/>
                    <a:pt x="1119" y="208"/>
                    <a:pt x="1561" y="299"/>
                  </a:cubicBezTo>
                  <a:cubicBezTo>
                    <a:pt x="2428" y="470"/>
                    <a:pt x="3315" y="561"/>
                    <a:pt x="4191" y="679"/>
                  </a:cubicBezTo>
                  <a:cubicBezTo>
                    <a:pt x="4913" y="778"/>
                    <a:pt x="5637" y="867"/>
                    <a:pt x="6367" y="958"/>
                  </a:cubicBezTo>
                  <a:cubicBezTo>
                    <a:pt x="7243" y="1075"/>
                    <a:pt x="8130" y="1121"/>
                    <a:pt x="9014" y="1166"/>
                  </a:cubicBezTo>
                  <a:cubicBezTo>
                    <a:pt x="9326" y="1183"/>
                    <a:pt x="9638" y="1191"/>
                    <a:pt x="9950" y="1191"/>
                  </a:cubicBezTo>
                  <a:cubicBezTo>
                    <a:pt x="10497" y="1191"/>
                    <a:pt x="11046" y="1166"/>
                    <a:pt x="11598" y="1121"/>
                  </a:cubicBezTo>
                  <a:cubicBezTo>
                    <a:pt x="12528" y="1038"/>
                    <a:pt x="13430" y="876"/>
                    <a:pt x="14325" y="642"/>
                  </a:cubicBezTo>
                  <a:cubicBezTo>
                    <a:pt x="14659" y="551"/>
                    <a:pt x="15013" y="507"/>
                    <a:pt x="15284" y="262"/>
                  </a:cubicBezTo>
                  <a:cubicBezTo>
                    <a:pt x="15267" y="261"/>
                    <a:pt x="15251" y="260"/>
                    <a:pt x="15235" y="260"/>
                  </a:cubicBezTo>
                  <a:cubicBezTo>
                    <a:pt x="15081" y="260"/>
                    <a:pt x="14944" y="330"/>
                    <a:pt x="14804" y="379"/>
                  </a:cubicBezTo>
                  <a:cubicBezTo>
                    <a:pt x="14325" y="542"/>
                    <a:pt x="13846" y="679"/>
                    <a:pt x="13359" y="767"/>
                  </a:cubicBezTo>
                  <a:cubicBezTo>
                    <a:pt x="12600" y="913"/>
                    <a:pt x="11841" y="958"/>
                    <a:pt x="11082" y="1049"/>
                  </a:cubicBezTo>
                  <a:cubicBezTo>
                    <a:pt x="10719" y="1088"/>
                    <a:pt x="10356" y="1103"/>
                    <a:pt x="9995" y="1103"/>
                  </a:cubicBezTo>
                  <a:cubicBezTo>
                    <a:pt x="9188" y="1103"/>
                    <a:pt x="8386" y="1029"/>
                    <a:pt x="7588" y="984"/>
                  </a:cubicBezTo>
                  <a:cubicBezTo>
                    <a:pt x="6701" y="941"/>
                    <a:pt x="5817" y="832"/>
                    <a:pt x="4941" y="687"/>
                  </a:cubicBezTo>
                  <a:cubicBezTo>
                    <a:pt x="4020" y="542"/>
                    <a:pt x="3098" y="425"/>
                    <a:pt x="2186" y="299"/>
                  </a:cubicBezTo>
                  <a:cubicBezTo>
                    <a:pt x="1453" y="199"/>
                    <a:pt x="740" y="28"/>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1"/>
            <p:cNvSpPr/>
            <p:nvPr/>
          </p:nvSpPr>
          <p:spPr>
            <a:xfrm>
              <a:off x="7834850" y="1770475"/>
              <a:ext cx="19000" cy="146775"/>
            </a:xfrm>
            <a:custGeom>
              <a:avLst/>
              <a:gdLst/>
              <a:ahLst/>
              <a:cxnLst/>
              <a:rect l="l" t="t" r="r" b="b"/>
              <a:pathLst>
                <a:path w="760" h="5871" extrusionOk="0">
                  <a:moveTo>
                    <a:pt x="0" y="0"/>
                  </a:moveTo>
                  <a:lnTo>
                    <a:pt x="0" y="0"/>
                  </a:lnTo>
                  <a:cubicBezTo>
                    <a:pt x="18" y="117"/>
                    <a:pt x="37" y="245"/>
                    <a:pt x="72" y="362"/>
                  </a:cubicBezTo>
                  <a:cubicBezTo>
                    <a:pt x="425" y="1526"/>
                    <a:pt x="614" y="2701"/>
                    <a:pt x="614" y="3920"/>
                  </a:cubicBezTo>
                  <a:cubicBezTo>
                    <a:pt x="623" y="4570"/>
                    <a:pt x="542" y="5220"/>
                    <a:pt x="514" y="5871"/>
                  </a:cubicBezTo>
                  <a:cubicBezTo>
                    <a:pt x="696" y="5654"/>
                    <a:pt x="668" y="5357"/>
                    <a:pt x="668" y="5123"/>
                  </a:cubicBezTo>
                  <a:cubicBezTo>
                    <a:pt x="714" y="3794"/>
                    <a:pt x="759" y="2456"/>
                    <a:pt x="389" y="1156"/>
                  </a:cubicBezTo>
                  <a:cubicBezTo>
                    <a:pt x="280" y="768"/>
                    <a:pt x="263" y="334"/>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1"/>
            <p:cNvSpPr/>
            <p:nvPr/>
          </p:nvSpPr>
          <p:spPr>
            <a:xfrm>
              <a:off x="7847975" y="1791225"/>
              <a:ext cx="11725" cy="147275"/>
            </a:xfrm>
            <a:custGeom>
              <a:avLst/>
              <a:gdLst/>
              <a:ahLst/>
              <a:cxnLst/>
              <a:rect l="l" t="t" r="r" b="b"/>
              <a:pathLst>
                <a:path w="469" h="5891" extrusionOk="0">
                  <a:moveTo>
                    <a:pt x="0" y="1"/>
                  </a:moveTo>
                  <a:cubicBezTo>
                    <a:pt x="43" y="705"/>
                    <a:pt x="243" y="1384"/>
                    <a:pt x="297" y="2088"/>
                  </a:cubicBezTo>
                  <a:cubicBezTo>
                    <a:pt x="343" y="2856"/>
                    <a:pt x="351" y="3614"/>
                    <a:pt x="297" y="4373"/>
                  </a:cubicBezTo>
                  <a:cubicBezTo>
                    <a:pt x="252" y="4889"/>
                    <a:pt x="54" y="5377"/>
                    <a:pt x="89" y="5891"/>
                  </a:cubicBezTo>
                  <a:cubicBezTo>
                    <a:pt x="334" y="5294"/>
                    <a:pt x="379" y="4653"/>
                    <a:pt x="405" y="4031"/>
                  </a:cubicBezTo>
                  <a:cubicBezTo>
                    <a:pt x="451" y="3181"/>
                    <a:pt x="468" y="2331"/>
                    <a:pt x="334" y="1483"/>
                  </a:cubicBezTo>
                  <a:cubicBezTo>
                    <a:pt x="243" y="987"/>
                    <a:pt x="226" y="47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1"/>
            <p:cNvSpPr/>
            <p:nvPr/>
          </p:nvSpPr>
          <p:spPr>
            <a:xfrm>
              <a:off x="5706325" y="1526350"/>
              <a:ext cx="130300" cy="4625"/>
            </a:xfrm>
            <a:custGeom>
              <a:avLst/>
              <a:gdLst/>
              <a:ahLst/>
              <a:cxnLst/>
              <a:rect l="l" t="t" r="r" b="b"/>
              <a:pathLst>
                <a:path w="5212" h="185" extrusionOk="0">
                  <a:moveTo>
                    <a:pt x="1883" y="1"/>
                  </a:moveTo>
                  <a:cubicBezTo>
                    <a:pt x="1257" y="1"/>
                    <a:pt x="628" y="19"/>
                    <a:pt x="0" y="19"/>
                  </a:cubicBezTo>
                  <a:cubicBezTo>
                    <a:pt x="63" y="92"/>
                    <a:pt x="145" y="92"/>
                    <a:pt x="225" y="92"/>
                  </a:cubicBezTo>
                  <a:cubicBezTo>
                    <a:pt x="432" y="87"/>
                    <a:pt x="638" y="84"/>
                    <a:pt x="845" y="84"/>
                  </a:cubicBezTo>
                  <a:cubicBezTo>
                    <a:pt x="2166" y="84"/>
                    <a:pt x="3487" y="185"/>
                    <a:pt x="4809" y="185"/>
                  </a:cubicBezTo>
                  <a:cubicBezTo>
                    <a:pt x="4943" y="185"/>
                    <a:pt x="5077" y="184"/>
                    <a:pt x="5212" y="181"/>
                  </a:cubicBezTo>
                  <a:cubicBezTo>
                    <a:pt x="5175" y="118"/>
                    <a:pt x="5112" y="101"/>
                    <a:pt x="5040" y="101"/>
                  </a:cubicBezTo>
                  <a:cubicBezTo>
                    <a:pt x="4353" y="92"/>
                    <a:pt x="3685" y="73"/>
                    <a:pt x="2998" y="27"/>
                  </a:cubicBezTo>
                  <a:cubicBezTo>
                    <a:pt x="2628" y="7"/>
                    <a:pt x="2256" y="1"/>
                    <a:pt x="188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1"/>
            <p:cNvSpPr/>
            <p:nvPr/>
          </p:nvSpPr>
          <p:spPr>
            <a:xfrm>
              <a:off x="5637000" y="1524400"/>
              <a:ext cx="69350" cy="2425"/>
            </a:xfrm>
            <a:custGeom>
              <a:avLst/>
              <a:gdLst/>
              <a:ahLst/>
              <a:cxnLst/>
              <a:rect l="l" t="t" r="r" b="b"/>
              <a:pathLst>
                <a:path w="2774" h="97" extrusionOk="0">
                  <a:moveTo>
                    <a:pt x="2579" y="0"/>
                  </a:moveTo>
                  <a:cubicBezTo>
                    <a:pt x="2529" y="0"/>
                    <a:pt x="2478" y="8"/>
                    <a:pt x="2431" y="8"/>
                  </a:cubicBezTo>
                  <a:lnTo>
                    <a:pt x="0" y="8"/>
                  </a:lnTo>
                  <a:cubicBezTo>
                    <a:pt x="66" y="79"/>
                    <a:pt x="146" y="88"/>
                    <a:pt x="226" y="88"/>
                  </a:cubicBezTo>
                  <a:cubicBezTo>
                    <a:pt x="252" y="88"/>
                    <a:pt x="279" y="87"/>
                    <a:pt x="305" y="87"/>
                  </a:cubicBezTo>
                  <a:cubicBezTo>
                    <a:pt x="321" y="87"/>
                    <a:pt x="336" y="87"/>
                    <a:pt x="352" y="88"/>
                  </a:cubicBezTo>
                  <a:cubicBezTo>
                    <a:pt x="1156" y="88"/>
                    <a:pt x="1969" y="97"/>
                    <a:pt x="2773" y="97"/>
                  </a:cubicBezTo>
                  <a:cubicBezTo>
                    <a:pt x="2724" y="17"/>
                    <a:pt x="2653" y="0"/>
                    <a:pt x="25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1"/>
            <p:cNvSpPr/>
            <p:nvPr/>
          </p:nvSpPr>
          <p:spPr>
            <a:xfrm>
              <a:off x="6464350" y="1929900"/>
              <a:ext cx="31675" cy="23075"/>
            </a:xfrm>
            <a:custGeom>
              <a:avLst/>
              <a:gdLst/>
              <a:ahLst/>
              <a:cxnLst/>
              <a:rect l="l" t="t" r="r" b="b"/>
              <a:pathLst>
                <a:path w="1267" h="923" extrusionOk="0">
                  <a:moveTo>
                    <a:pt x="0" y="1"/>
                  </a:moveTo>
                  <a:lnTo>
                    <a:pt x="0" y="1"/>
                  </a:lnTo>
                  <a:cubicBezTo>
                    <a:pt x="354" y="406"/>
                    <a:pt x="779" y="706"/>
                    <a:pt x="1266" y="922"/>
                  </a:cubicBezTo>
                  <a:cubicBezTo>
                    <a:pt x="887" y="552"/>
                    <a:pt x="462" y="25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1"/>
            <p:cNvSpPr/>
            <p:nvPr/>
          </p:nvSpPr>
          <p:spPr>
            <a:xfrm>
              <a:off x="7816525" y="1713575"/>
              <a:ext cx="14725" cy="29375"/>
            </a:xfrm>
            <a:custGeom>
              <a:avLst/>
              <a:gdLst/>
              <a:ahLst/>
              <a:cxnLst/>
              <a:rect l="l" t="t" r="r" b="b"/>
              <a:pathLst>
                <a:path w="589" h="1175" extrusionOk="0">
                  <a:moveTo>
                    <a:pt x="1" y="0"/>
                  </a:moveTo>
                  <a:lnTo>
                    <a:pt x="1" y="0"/>
                  </a:lnTo>
                  <a:cubicBezTo>
                    <a:pt x="137" y="425"/>
                    <a:pt x="337" y="813"/>
                    <a:pt x="588" y="1175"/>
                  </a:cubicBezTo>
                  <a:cubicBezTo>
                    <a:pt x="489" y="733"/>
                    <a:pt x="300" y="334"/>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1"/>
            <p:cNvSpPr/>
            <p:nvPr/>
          </p:nvSpPr>
          <p:spPr>
            <a:xfrm>
              <a:off x="7770475" y="1648300"/>
              <a:ext cx="18775" cy="23275"/>
            </a:xfrm>
            <a:custGeom>
              <a:avLst/>
              <a:gdLst/>
              <a:ahLst/>
              <a:cxnLst/>
              <a:rect l="l" t="t" r="r" b="b"/>
              <a:pathLst>
                <a:path w="751" h="931" extrusionOk="0">
                  <a:moveTo>
                    <a:pt x="0" y="1"/>
                  </a:moveTo>
                  <a:cubicBezTo>
                    <a:pt x="163" y="380"/>
                    <a:pt x="444" y="669"/>
                    <a:pt x="750" y="931"/>
                  </a:cubicBezTo>
                  <a:cubicBezTo>
                    <a:pt x="588" y="552"/>
                    <a:pt x="317" y="255"/>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1"/>
            <p:cNvSpPr/>
            <p:nvPr/>
          </p:nvSpPr>
          <p:spPr>
            <a:xfrm>
              <a:off x="6539575" y="1986825"/>
              <a:ext cx="25550" cy="12850"/>
            </a:xfrm>
            <a:custGeom>
              <a:avLst/>
              <a:gdLst/>
              <a:ahLst/>
              <a:cxnLst/>
              <a:rect l="l" t="t" r="r" b="b"/>
              <a:pathLst>
                <a:path w="1022" h="514" extrusionOk="0">
                  <a:moveTo>
                    <a:pt x="0" y="0"/>
                  </a:moveTo>
                  <a:lnTo>
                    <a:pt x="0" y="0"/>
                  </a:lnTo>
                  <a:cubicBezTo>
                    <a:pt x="297" y="263"/>
                    <a:pt x="642" y="414"/>
                    <a:pt x="1021" y="514"/>
                  </a:cubicBezTo>
                  <a:cubicBezTo>
                    <a:pt x="722" y="252"/>
                    <a:pt x="371" y="109"/>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1"/>
            <p:cNvSpPr/>
            <p:nvPr/>
          </p:nvSpPr>
          <p:spPr>
            <a:xfrm>
              <a:off x="7423875" y="1411200"/>
              <a:ext cx="23075" cy="12650"/>
            </a:xfrm>
            <a:custGeom>
              <a:avLst/>
              <a:gdLst/>
              <a:ahLst/>
              <a:cxnLst/>
              <a:rect l="l" t="t" r="r" b="b"/>
              <a:pathLst>
                <a:path w="923" h="506" extrusionOk="0">
                  <a:moveTo>
                    <a:pt x="1" y="1"/>
                  </a:moveTo>
                  <a:cubicBezTo>
                    <a:pt x="252" y="280"/>
                    <a:pt x="586" y="389"/>
                    <a:pt x="922" y="506"/>
                  </a:cubicBezTo>
                  <a:cubicBezTo>
                    <a:pt x="669" y="235"/>
                    <a:pt x="335" y="118"/>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1"/>
            <p:cNvSpPr/>
            <p:nvPr/>
          </p:nvSpPr>
          <p:spPr>
            <a:xfrm>
              <a:off x="7705225" y="2104200"/>
              <a:ext cx="23250" cy="10650"/>
            </a:xfrm>
            <a:custGeom>
              <a:avLst/>
              <a:gdLst/>
              <a:ahLst/>
              <a:cxnLst/>
              <a:rect l="l" t="t" r="r" b="b"/>
              <a:pathLst>
                <a:path w="930" h="426" extrusionOk="0">
                  <a:moveTo>
                    <a:pt x="930" y="1"/>
                  </a:moveTo>
                  <a:lnTo>
                    <a:pt x="930" y="1"/>
                  </a:lnTo>
                  <a:cubicBezTo>
                    <a:pt x="570" y="38"/>
                    <a:pt x="280" y="217"/>
                    <a:pt x="0" y="426"/>
                  </a:cubicBezTo>
                  <a:cubicBezTo>
                    <a:pt x="353" y="380"/>
                    <a:pt x="642" y="191"/>
                    <a:pt x="9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1"/>
            <p:cNvSpPr/>
            <p:nvPr/>
          </p:nvSpPr>
          <p:spPr>
            <a:xfrm>
              <a:off x="7738875" y="2085500"/>
              <a:ext cx="18975" cy="12450"/>
            </a:xfrm>
            <a:custGeom>
              <a:avLst/>
              <a:gdLst/>
              <a:ahLst/>
              <a:cxnLst/>
              <a:rect l="l" t="t" r="r" b="b"/>
              <a:pathLst>
                <a:path w="759" h="498" extrusionOk="0">
                  <a:moveTo>
                    <a:pt x="759" y="1"/>
                  </a:moveTo>
                  <a:lnTo>
                    <a:pt x="759" y="1"/>
                  </a:lnTo>
                  <a:cubicBezTo>
                    <a:pt x="451" y="90"/>
                    <a:pt x="217" y="280"/>
                    <a:pt x="0" y="497"/>
                  </a:cubicBezTo>
                  <a:cubicBezTo>
                    <a:pt x="308" y="424"/>
                    <a:pt x="560" y="244"/>
                    <a:pt x="7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1"/>
            <p:cNvSpPr/>
            <p:nvPr/>
          </p:nvSpPr>
          <p:spPr>
            <a:xfrm>
              <a:off x="7455275" y="1428125"/>
              <a:ext cx="18975" cy="10425"/>
            </a:xfrm>
            <a:custGeom>
              <a:avLst/>
              <a:gdLst/>
              <a:ahLst/>
              <a:cxnLst/>
              <a:rect l="l" t="t" r="r" b="b"/>
              <a:pathLst>
                <a:path w="759" h="417" extrusionOk="0">
                  <a:moveTo>
                    <a:pt x="0" y="0"/>
                  </a:moveTo>
                  <a:cubicBezTo>
                    <a:pt x="208" y="228"/>
                    <a:pt x="479" y="336"/>
                    <a:pt x="759" y="416"/>
                  </a:cubicBezTo>
                  <a:cubicBezTo>
                    <a:pt x="559" y="182"/>
                    <a:pt x="288" y="74"/>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1"/>
            <p:cNvSpPr/>
            <p:nvPr/>
          </p:nvSpPr>
          <p:spPr>
            <a:xfrm>
              <a:off x="7831225" y="1742950"/>
              <a:ext cx="8375" cy="20975"/>
            </a:xfrm>
            <a:custGeom>
              <a:avLst/>
              <a:gdLst/>
              <a:ahLst/>
              <a:cxnLst/>
              <a:rect l="l" t="t" r="r" b="b"/>
              <a:pathLst>
                <a:path w="335" h="839" extrusionOk="0">
                  <a:moveTo>
                    <a:pt x="0" y="0"/>
                  </a:moveTo>
                  <a:lnTo>
                    <a:pt x="0" y="0"/>
                  </a:lnTo>
                  <a:cubicBezTo>
                    <a:pt x="37" y="306"/>
                    <a:pt x="154" y="587"/>
                    <a:pt x="334" y="839"/>
                  </a:cubicBezTo>
                  <a:cubicBezTo>
                    <a:pt x="299" y="533"/>
                    <a:pt x="200" y="243"/>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1"/>
            <p:cNvSpPr/>
            <p:nvPr/>
          </p:nvSpPr>
          <p:spPr>
            <a:xfrm>
              <a:off x="7387950" y="1398800"/>
              <a:ext cx="19000" cy="10650"/>
            </a:xfrm>
            <a:custGeom>
              <a:avLst/>
              <a:gdLst/>
              <a:ahLst/>
              <a:cxnLst/>
              <a:rect l="l" t="t" r="r" b="b"/>
              <a:pathLst>
                <a:path w="760" h="426" extrusionOk="0">
                  <a:moveTo>
                    <a:pt x="1" y="0"/>
                  </a:moveTo>
                  <a:lnTo>
                    <a:pt x="1" y="0"/>
                  </a:lnTo>
                  <a:cubicBezTo>
                    <a:pt x="209" y="226"/>
                    <a:pt x="488" y="317"/>
                    <a:pt x="759" y="425"/>
                  </a:cubicBezTo>
                  <a:cubicBezTo>
                    <a:pt x="571" y="163"/>
                    <a:pt x="289" y="72"/>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1"/>
            <p:cNvSpPr/>
            <p:nvPr/>
          </p:nvSpPr>
          <p:spPr>
            <a:xfrm>
              <a:off x="7373475" y="1383900"/>
              <a:ext cx="19000" cy="10375"/>
            </a:xfrm>
            <a:custGeom>
              <a:avLst/>
              <a:gdLst/>
              <a:ahLst/>
              <a:cxnLst/>
              <a:rect l="l" t="t" r="r" b="b"/>
              <a:pathLst>
                <a:path w="760" h="415" extrusionOk="0">
                  <a:moveTo>
                    <a:pt x="1" y="0"/>
                  </a:moveTo>
                  <a:lnTo>
                    <a:pt x="1" y="0"/>
                  </a:lnTo>
                  <a:cubicBezTo>
                    <a:pt x="192" y="243"/>
                    <a:pt x="471" y="334"/>
                    <a:pt x="759" y="414"/>
                  </a:cubicBezTo>
                  <a:cubicBezTo>
                    <a:pt x="554" y="189"/>
                    <a:pt x="283" y="89"/>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1"/>
            <p:cNvSpPr/>
            <p:nvPr/>
          </p:nvSpPr>
          <p:spPr>
            <a:xfrm>
              <a:off x="7410975" y="1411200"/>
              <a:ext cx="19000" cy="10875"/>
            </a:xfrm>
            <a:custGeom>
              <a:avLst/>
              <a:gdLst/>
              <a:ahLst/>
              <a:cxnLst/>
              <a:rect l="l" t="t" r="r" b="b"/>
              <a:pathLst>
                <a:path w="760" h="435" extrusionOk="0">
                  <a:moveTo>
                    <a:pt x="1" y="1"/>
                  </a:moveTo>
                  <a:lnTo>
                    <a:pt x="1" y="1"/>
                  </a:lnTo>
                  <a:cubicBezTo>
                    <a:pt x="209" y="226"/>
                    <a:pt x="489" y="326"/>
                    <a:pt x="760" y="434"/>
                  </a:cubicBezTo>
                  <a:cubicBezTo>
                    <a:pt x="571" y="172"/>
                    <a:pt x="289" y="81"/>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1"/>
            <p:cNvSpPr/>
            <p:nvPr/>
          </p:nvSpPr>
          <p:spPr>
            <a:xfrm>
              <a:off x="7841625" y="1770250"/>
              <a:ext cx="6375" cy="21000"/>
            </a:xfrm>
            <a:custGeom>
              <a:avLst/>
              <a:gdLst/>
              <a:ahLst/>
              <a:cxnLst/>
              <a:rect l="l" t="t" r="r" b="b"/>
              <a:pathLst>
                <a:path w="255" h="840" extrusionOk="0">
                  <a:moveTo>
                    <a:pt x="0" y="1"/>
                  </a:moveTo>
                  <a:lnTo>
                    <a:pt x="0" y="1"/>
                  </a:lnTo>
                  <a:cubicBezTo>
                    <a:pt x="9" y="308"/>
                    <a:pt x="91" y="588"/>
                    <a:pt x="254" y="840"/>
                  </a:cubicBezTo>
                  <a:cubicBezTo>
                    <a:pt x="243" y="543"/>
                    <a:pt x="163" y="263"/>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1"/>
            <p:cNvSpPr/>
            <p:nvPr/>
          </p:nvSpPr>
          <p:spPr>
            <a:xfrm>
              <a:off x="7492975" y="1455475"/>
              <a:ext cx="14925" cy="8375"/>
            </a:xfrm>
            <a:custGeom>
              <a:avLst/>
              <a:gdLst/>
              <a:ahLst/>
              <a:cxnLst/>
              <a:rect l="l" t="t" r="r" b="b"/>
              <a:pathLst>
                <a:path w="597" h="335" extrusionOk="0">
                  <a:moveTo>
                    <a:pt x="1" y="1"/>
                  </a:moveTo>
                  <a:cubicBezTo>
                    <a:pt x="153" y="189"/>
                    <a:pt x="369" y="272"/>
                    <a:pt x="597" y="335"/>
                  </a:cubicBezTo>
                  <a:cubicBezTo>
                    <a:pt x="452" y="118"/>
                    <a:pt x="235" y="44"/>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1"/>
            <p:cNvSpPr/>
            <p:nvPr/>
          </p:nvSpPr>
          <p:spPr>
            <a:xfrm>
              <a:off x="7469675" y="1442800"/>
              <a:ext cx="14925" cy="8650"/>
            </a:xfrm>
            <a:custGeom>
              <a:avLst/>
              <a:gdLst/>
              <a:ahLst/>
              <a:cxnLst/>
              <a:rect l="l" t="t" r="r" b="b"/>
              <a:pathLst>
                <a:path w="597" h="346" extrusionOk="0">
                  <a:moveTo>
                    <a:pt x="1" y="1"/>
                  </a:moveTo>
                  <a:lnTo>
                    <a:pt x="1" y="1"/>
                  </a:lnTo>
                  <a:cubicBezTo>
                    <a:pt x="155" y="200"/>
                    <a:pt x="380" y="263"/>
                    <a:pt x="597" y="345"/>
                  </a:cubicBezTo>
                  <a:cubicBezTo>
                    <a:pt x="471" y="109"/>
                    <a:pt x="237" y="5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1"/>
            <p:cNvSpPr/>
            <p:nvPr/>
          </p:nvSpPr>
          <p:spPr>
            <a:xfrm>
              <a:off x="7442375" y="1428125"/>
              <a:ext cx="14925" cy="8625"/>
            </a:xfrm>
            <a:custGeom>
              <a:avLst/>
              <a:gdLst/>
              <a:ahLst/>
              <a:cxnLst/>
              <a:rect l="l" t="t" r="r" b="b"/>
              <a:pathLst>
                <a:path w="597" h="345" extrusionOk="0">
                  <a:moveTo>
                    <a:pt x="0" y="0"/>
                  </a:moveTo>
                  <a:lnTo>
                    <a:pt x="0" y="0"/>
                  </a:lnTo>
                  <a:cubicBezTo>
                    <a:pt x="154" y="200"/>
                    <a:pt x="379" y="262"/>
                    <a:pt x="596" y="345"/>
                  </a:cubicBezTo>
                  <a:cubicBezTo>
                    <a:pt x="470" y="109"/>
                    <a:pt x="236" y="46"/>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1"/>
            <p:cNvSpPr/>
            <p:nvPr/>
          </p:nvSpPr>
          <p:spPr>
            <a:xfrm>
              <a:off x="7400850" y="1398800"/>
              <a:ext cx="14650" cy="8150"/>
            </a:xfrm>
            <a:custGeom>
              <a:avLst/>
              <a:gdLst/>
              <a:ahLst/>
              <a:cxnLst/>
              <a:rect l="l" t="t" r="r" b="b"/>
              <a:pathLst>
                <a:path w="586" h="326" extrusionOk="0">
                  <a:moveTo>
                    <a:pt x="1" y="0"/>
                  </a:moveTo>
                  <a:cubicBezTo>
                    <a:pt x="135" y="208"/>
                    <a:pt x="360" y="271"/>
                    <a:pt x="586" y="326"/>
                  </a:cubicBezTo>
                  <a:cubicBezTo>
                    <a:pt x="443" y="117"/>
                    <a:pt x="226" y="46"/>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1"/>
            <p:cNvSpPr/>
            <p:nvPr/>
          </p:nvSpPr>
          <p:spPr>
            <a:xfrm>
              <a:off x="7335325" y="1369200"/>
              <a:ext cx="14925" cy="8600"/>
            </a:xfrm>
            <a:custGeom>
              <a:avLst/>
              <a:gdLst/>
              <a:ahLst/>
              <a:cxnLst/>
              <a:rect l="l" t="t" r="r" b="b"/>
              <a:pathLst>
                <a:path w="597" h="344" extrusionOk="0">
                  <a:moveTo>
                    <a:pt x="1" y="1"/>
                  </a:moveTo>
                  <a:lnTo>
                    <a:pt x="1" y="1"/>
                  </a:lnTo>
                  <a:cubicBezTo>
                    <a:pt x="155" y="200"/>
                    <a:pt x="371" y="280"/>
                    <a:pt x="597" y="343"/>
                  </a:cubicBezTo>
                  <a:cubicBezTo>
                    <a:pt x="462" y="118"/>
                    <a:pt x="237" y="5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1"/>
            <p:cNvSpPr/>
            <p:nvPr/>
          </p:nvSpPr>
          <p:spPr>
            <a:xfrm>
              <a:off x="7364925" y="1386125"/>
              <a:ext cx="14700" cy="8625"/>
            </a:xfrm>
            <a:custGeom>
              <a:avLst/>
              <a:gdLst/>
              <a:ahLst/>
              <a:cxnLst/>
              <a:rect l="l" t="t" r="r" b="b"/>
              <a:pathLst>
                <a:path w="588" h="345" extrusionOk="0">
                  <a:moveTo>
                    <a:pt x="0" y="0"/>
                  </a:moveTo>
                  <a:cubicBezTo>
                    <a:pt x="145" y="200"/>
                    <a:pt x="371" y="262"/>
                    <a:pt x="588" y="345"/>
                  </a:cubicBezTo>
                  <a:cubicBezTo>
                    <a:pt x="462" y="108"/>
                    <a:pt x="234" y="54"/>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1"/>
            <p:cNvSpPr/>
            <p:nvPr/>
          </p:nvSpPr>
          <p:spPr>
            <a:xfrm>
              <a:off x="7350225" y="1377550"/>
              <a:ext cx="14725" cy="8600"/>
            </a:xfrm>
            <a:custGeom>
              <a:avLst/>
              <a:gdLst/>
              <a:ahLst/>
              <a:cxnLst/>
              <a:rect l="l" t="t" r="r" b="b"/>
              <a:pathLst>
                <a:path w="589" h="344" extrusionOk="0">
                  <a:moveTo>
                    <a:pt x="1" y="1"/>
                  </a:moveTo>
                  <a:lnTo>
                    <a:pt x="1" y="1"/>
                  </a:lnTo>
                  <a:cubicBezTo>
                    <a:pt x="146" y="209"/>
                    <a:pt x="371" y="280"/>
                    <a:pt x="588" y="343"/>
                  </a:cubicBezTo>
                  <a:cubicBezTo>
                    <a:pt x="454" y="118"/>
                    <a:pt x="237" y="5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1"/>
            <p:cNvSpPr/>
            <p:nvPr/>
          </p:nvSpPr>
          <p:spPr>
            <a:xfrm>
              <a:off x="7358850" y="1375550"/>
              <a:ext cx="14650" cy="8375"/>
            </a:xfrm>
            <a:custGeom>
              <a:avLst/>
              <a:gdLst/>
              <a:ahLst/>
              <a:cxnLst/>
              <a:rect l="l" t="t" r="r" b="b"/>
              <a:pathLst>
                <a:path w="586" h="335" extrusionOk="0">
                  <a:moveTo>
                    <a:pt x="0" y="0"/>
                  </a:moveTo>
                  <a:lnTo>
                    <a:pt x="0" y="0"/>
                  </a:lnTo>
                  <a:cubicBezTo>
                    <a:pt x="144" y="206"/>
                    <a:pt x="360" y="280"/>
                    <a:pt x="586" y="334"/>
                  </a:cubicBezTo>
                  <a:cubicBezTo>
                    <a:pt x="443" y="135"/>
                    <a:pt x="226" y="5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1"/>
            <p:cNvSpPr/>
            <p:nvPr/>
          </p:nvSpPr>
          <p:spPr>
            <a:xfrm>
              <a:off x="6523100" y="1969850"/>
              <a:ext cx="14700" cy="8375"/>
            </a:xfrm>
            <a:custGeom>
              <a:avLst/>
              <a:gdLst/>
              <a:ahLst/>
              <a:cxnLst/>
              <a:rect l="l" t="t" r="r" b="b"/>
              <a:pathLst>
                <a:path w="588" h="335" extrusionOk="0">
                  <a:moveTo>
                    <a:pt x="0" y="1"/>
                  </a:moveTo>
                  <a:lnTo>
                    <a:pt x="0" y="1"/>
                  </a:lnTo>
                  <a:cubicBezTo>
                    <a:pt x="143" y="209"/>
                    <a:pt x="360" y="272"/>
                    <a:pt x="588" y="335"/>
                  </a:cubicBezTo>
                  <a:cubicBezTo>
                    <a:pt x="451" y="129"/>
                    <a:pt x="234" y="55"/>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1"/>
            <p:cNvSpPr/>
            <p:nvPr/>
          </p:nvSpPr>
          <p:spPr>
            <a:xfrm>
              <a:off x="7805475" y="1707500"/>
              <a:ext cx="8850" cy="14925"/>
            </a:xfrm>
            <a:custGeom>
              <a:avLst/>
              <a:gdLst/>
              <a:ahLst/>
              <a:cxnLst/>
              <a:rect l="l" t="t" r="r" b="b"/>
              <a:pathLst>
                <a:path w="354" h="597" extrusionOk="0">
                  <a:moveTo>
                    <a:pt x="1" y="0"/>
                  </a:moveTo>
                  <a:lnTo>
                    <a:pt x="1" y="0"/>
                  </a:lnTo>
                  <a:cubicBezTo>
                    <a:pt x="92" y="217"/>
                    <a:pt x="154" y="442"/>
                    <a:pt x="354" y="596"/>
                  </a:cubicBezTo>
                  <a:cubicBezTo>
                    <a:pt x="300" y="360"/>
                    <a:pt x="245" y="126"/>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1"/>
            <p:cNvSpPr/>
            <p:nvPr/>
          </p:nvSpPr>
          <p:spPr>
            <a:xfrm>
              <a:off x="7482575" y="1442800"/>
              <a:ext cx="15150" cy="8150"/>
            </a:xfrm>
            <a:custGeom>
              <a:avLst/>
              <a:gdLst/>
              <a:ahLst/>
              <a:cxnLst/>
              <a:rect l="l" t="t" r="r" b="b"/>
              <a:pathLst>
                <a:path w="606" h="326" extrusionOk="0">
                  <a:moveTo>
                    <a:pt x="1" y="1"/>
                  </a:moveTo>
                  <a:lnTo>
                    <a:pt x="1" y="1"/>
                  </a:lnTo>
                  <a:cubicBezTo>
                    <a:pt x="146" y="209"/>
                    <a:pt x="371" y="280"/>
                    <a:pt x="605" y="326"/>
                  </a:cubicBezTo>
                  <a:cubicBezTo>
                    <a:pt x="443" y="137"/>
                    <a:pt x="235" y="46"/>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1"/>
            <p:cNvSpPr/>
            <p:nvPr/>
          </p:nvSpPr>
          <p:spPr>
            <a:xfrm>
              <a:off x="7688525" y="2114825"/>
              <a:ext cx="16700" cy="6375"/>
            </a:xfrm>
            <a:custGeom>
              <a:avLst/>
              <a:gdLst/>
              <a:ahLst/>
              <a:cxnLst/>
              <a:rect l="l" t="t" r="r" b="b"/>
              <a:pathLst>
                <a:path w="668" h="255" extrusionOk="0">
                  <a:moveTo>
                    <a:pt x="668" y="1"/>
                  </a:moveTo>
                  <a:lnTo>
                    <a:pt x="668" y="1"/>
                  </a:lnTo>
                  <a:cubicBezTo>
                    <a:pt x="425" y="20"/>
                    <a:pt x="180" y="63"/>
                    <a:pt x="0" y="254"/>
                  </a:cubicBezTo>
                  <a:cubicBezTo>
                    <a:pt x="243" y="217"/>
                    <a:pt x="479" y="172"/>
                    <a:pt x="6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1"/>
            <p:cNvSpPr/>
            <p:nvPr/>
          </p:nvSpPr>
          <p:spPr>
            <a:xfrm>
              <a:off x="7820150" y="1734800"/>
              <a:ext cx="7025" cy="14725"/>
            </a:xfrm>
            <a:custGeom>
              <a:avLst/>
              <a:gdLst/>
              <a:ahLst/>
              <a:cxnLst/>
              <a:rect l="l" t="t" r="r" b="b"/>
              <a:pathLst>
                <a:path w="281" h="589" extrusionOk="0">
                  <a:moveTo>
                    <a:pt x="1" y="1"/>
                  </a:moveTo>
                  <a:cubicBezTo>
                    <a:pt x="38" y="218"/>
                    <a:pt x="127" y="415"/>
                    <a:pt x="272" y="588"/>
                  </a:cubicBezTo>
                  <a:cubicBezTo>
                    <a:pt x="281" y="343"/>
                    <a:pt x="181" y="15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1"/>
            <p:cNvSpPr/>
            <p:nvPr/>
          </p:nvSpPr>
          <p:spPr>
            <a:xfrm>
              <a:off x="6500075" y="1955175"/>
              <a:ext cx="12650" cy="8425"/>
            </a:xfrm>
            <a:custGeom>
              <a:avLst/>
              <a:gdLst/>
              <a:ahLst/>
              <a:cxnLst/>
              <a:rect l="l" t="t" r="r" b="b"/>
              <a:pathLst>
                <a:path w="506" h="337" extrusionOk="0">
                  <a:moveTo>
                    <a:pt x="0" y="0"/>
                  </a:moveTo>
                  <a:lnTo>
                    <a:pt x="0" y="0"/>
                  </a:lnTo>
                  <a:cubicBezTo>
                    <a:pt x="108" y="200"/>
                    <a:pt x="280" y="299"/>
                    <a:pt x="505" y="336"/>
                  </a:cubicBezTo>
                  <a:cubicBezTo>
                    <a:pt x="379" y="154"/>
                    <a:pt x="208" y="54"/>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1"/>
            <p:cNvSpPr/>
            <p:nvPr/>
          </p:nvSpPr>
          <p:spPr>
            <a:xfrm>
              <a:off x="6554700" y="1986825"/>
              <a:ext cx="12425" cy="6250"/>
            </a:xfrm>
            <a:custGeom>
              <a:avLst/>
              <a:gdLst/>
              <a:ahLst/>
              <a:cxnLst/>
              <a:rect l="l" t="t" r="r" b="b"/>
              <a:pathLst>
                <a:path w="497" h="250" extrusionOk="0">
                  <a:moveTo>
                    <a:pt x="0" y="0"/>
                  </a:moveTo>
                  <a:lnTo>
                    <a:pt x="0" y="0"/>
                  </a:lnTo>
                  <a:cubicBezTo>
                    <a:pt x="85" y="177"/>
                    <a:pt x="228" y="249"/>
                    <a:pt x="403" y="249"/>
                  </a:cubicBezTo>
                  <a:cubicBezTo>
                    <a:pt x="433" y="249"/>
                    <a:pt x="465" y="247"/>
                    <a:pt x="497" y="243"/>
                  </a:cubicBezTo>
                  <a:cubicBezTo>
                    <a:pt x="362" y="109"/>
                    <a:pt x="191" y="18"/>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1"/>
            <p:cNvSpPr/>
            <p:nvPr/>
          </p:nvSpPr>
          <p:spPr>
            <a:xfrm>
              <a:off x="6441325" y="1910725"/>
              <a:ext cx="10200" cy="8800"/>
            </a:xfrm>
            <a:custGeom>
              <a:avLst/>
              <a:gdLst/>
              <a:ahLst/>
              <a:cxnLst/>
              <a:rect l="l" t="t" r="r" b="b"/>
              <a:pathLst>
                <a:path w="408" h="352" extrusionOk="0">
                  <a:moveTo>
                    <a:pt x="0" y="1"/>
                  </a:moveTo>
                  <a:lnTo>
                    <a:pt x="0" y="1"/>
                  </a:lnTo>
                  <a:cubicBezTo>
                    <a:pt x="91" y="172"/>
                    <a:pt x="200" y="315"/>
                    <a:pt x="408" y="352"/>
                  </a:cubicBezTo>
                  <a:cubicBezTo>
                    <a:pt x="317" y="181"/>
                    <a:pt x="191" y="55"/>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1"/>
            <p:cNvSpPr/>
            <p:nvPr/>
          </p:nvSpPr>
          <p:spPr>
            <a:xfrm>
              <a:off x="6443150" y="1921575"/>
              <a:ext cx="10650" cy="8800"/>
            </a:xfrm>
            <a:custGeom>
              <a:avLst/>
              <a:gdLst/>
              <a:ahLst/>
              <a:cxnLst/>
              <a:rect l="l" t="t" r="r" b="b"/>
              <a:pathLst>
                <a:path w="426" h="352" extrusionOk="0">
                  <a:moveTo>
                    <a:pt x="1" y="0"/>
                  </a:moveTo>
                  <a:lnTo>
                    <a:pt x="1" y="0"/>
                  </a:lnTo>
                  <a:cubicBezTo>
                    <a:pt x="109" y="152"/>
                    <a:pt x="226" y="297"/>
                    <a:pt x="426" y="351"/>
                  </a:cubicBezTo>
                  <a:cubicBezTo>
                    <a:pt x="335" y="171"/>
                    <a:pt x="226" y="9"/>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1"/>
            <p:cNvSpPr/>
            <p:nvPr/>
          </p:nvSpPr>
          <p:spPr>
            <a:xfrm>
              <a:off x="7768025" y="1654875"/>
              <a:ext cx="8600" cy="10650"/>
            </a:xfrm>
            <a:custGeom>
              <a:avLst/>
              <a:gdLst/>
              <a:ahLst/>
              <a:cxnLst/>
              <a:rect l="l" t="t" r="r" b="b"/>
              <a:pathLst>
                <a:path w="344" h="426" extrusionOk="0">
                  <a:moveTo>
                    <a:pt x="1" y="0"/>
                  </a:moveTo>
                  <a:lnTo>
                    <a:pt x="1" y="0"/>
                  </a:lnTo>
                  <a:cubicBezTo>
                    <a:pt x="35" y="208"/>
                    <a:pt x="189" y="306"/>
                    <a:pt x="343" y="425"/>
                  </a:cubicBezTo>
                  <a:cubicBezTo>
                    <a:pt x="326" y="208"/>
                    <a:pt x="172" y="10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1"/>
            <p:cNvSpPr/>
            <p:nvPr/>
          </p:nvSpPr>
          <p:spPr>
            <a:xfrm>
              <a:off x="7757625" y="2076900"/>
              <a:ext cx="10650" cy="8625"/>
            </a:xfrm>
            <a:custGeom>
              <a:avLst/>
              <a:gdLst/>
              <a:ahLst/>
              <a:cxnLst/>
              <a:rect l="l" t="t" r="r" b="b"/>
              <a:pathLst>
                <a:path w="426" h="345" extrusionOk="0">
                  <a:moveTo>
                    <a:pt x="425" y="0"/>
                  </a:moveTo>
                  <a:lnTo>
                    <a:pt x="425" y="0"/>
                  </a:lnTo>
                  <a:cubicBezTo>
                    <a:pt x="208" y="28"/>
                    <a:pt x="100" y="182"/>
                    <a:pt x="0" y="345"/>
                  </a:cubicBezTo>
                  <a:cubicBezTo>
                    <a:pt x="208" y="308"/>
                    <a:pt x="325" y="163"/>
                    <a:pt x="4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32"/>
        <p:cNvGrpSpPr/>
        <p:nvPr/>
      </p:nvGrpSpPr>
      <p:grpSpPr>
        <a:xfrm>
          <a:off x="0" y="0"/>
          <a:ext cx="0" cy="0"/>
          <a:chOff x="0" y="0"/>
          <a:chExt cx="0" cy="0"/>
        </a:xfrm>
      </p:grpSpPr>
      <p:pic>
        <p:nvPicPr>
          <p:cNvPr id="233" name="Google Shape;233;p32"/>
          <p:cNvPicPr preferRelativeResize="0"/>
          <p:nvPr/>
        </p:nvPicPr>
        <p:blipFill rotWithShape="1">
          <a:blip r:embed="rId2">
            <a:alphaModFix amt="67000"/>
          </a:blip>
          <a:srcRect/>
          <a:stretch/>
        </p:blipFill>
        <p:spPr>
          <a:xfrm flipH="1">
            <a:off x="3373400" y="-2397650"/>
            <a:ext cx="3547101" cy="4839373"/>
          </a:xfrm>
          <a:prstGeom prst="rect">
            <a:avLst/>
          </a:prstGeom>
          <a:noFill/>
          <a:ln>
            <a:noFill/>
          </a:ln>
        </p:spPr>
      </p:pic>
      <p:pic>
        <p:nvPicPr>
          <p:cNvPr id="234" name="Google Shape;234;p32"/>
          <p:cNvPicPr preferRelativeResize="0"/>
          <p:nvPr/>
        </p:nvPicPr>
        <p:blipFill rotWithShape="1">
          <a:blip r:embed="rId3">
            <a:alphaModFix amt="82000"/>
          </a:blip>
          <a:srcRect/>
          <a:stretch/>
        </p:blipFill>
        <p:spPr>
          <a:xfrm rot="1140612">
            <a:off x="5610651" y="1253701"/>
            <a:ext cx="5636500" cy="4245598"/>
          </a:xfrm>
          <a:prstGeom prst="rect">
            <a:avLst/>
          </a:prstGeom>
          <a:noFill/>
          <a:ln>
            <a:noFill/>
          </a:ln>
        </p:spPr>
      </p:pic>
      <p:pic>
        <p:nvPicPr>
          <p:cNvPr id="235" name="Google Shape;235;p32"/>
          <p:cNvPicPr preferRelativeResize="0"/>
          <p:nvPr/>
        </p:nvPicPr>
        <p:blipFill rotWithShape="1">
          <a:blip r:embed="rId4">
            <a:alphaModFix amt="67000"/>
          </a:blip>
          <a:srcRect/>
          <a:stretch/>
        </p:blipFill>
        <p:spPr>
          <a:xfrm rot="-7393249">
            <a:off x="6358163" y="-3341574"/>
            <a:ext cx="4480778" cy="5855050"/>
          </a:xfrm>
          <a:prstGeom prst="rect">
            <a:avLst/>
          </a:prstGeom>
          <a:noFill/>
          <a:ln>
            <a:noFill/>
          </a:ln>
        </p:spPr>
      </p:pic>
      <p:pic>
        <p:nvPicPr>
          <p:cNvPr id="236" name="Google Shape;236;p32"/>
          <p:cNvPicPr preferRelativeResize="0"/>
          <p:nvPr/>
        </p:nvPicPr>
        <p:blipFill rotWithShape="1">
          <a:blip r:embed="rId5">
            <a:alphaModFix amt="73000"/>
          </a:blip>
          <a:srcRect/>
          <a:stretch/>
        </p:blipFill>
        <p:spPr>
          <a:xfrm>
            <a:off x="-1242548" y="-1005925"/>
            <a:ext cx="7352999" cy="6966002"/>
          </a:xfrm>
          <a:prstGeom prst="rect">
            <a:avLst/>
          </a:prstGeom>
          <a:noFill/>
          <a:ln>
            <a:noFill/>
          </a:ln>
        </p:spPr>
      </p:pic>
      <p:pic>
        <p:nvPicPr>
          <p:cNvPr id="237" name="Google Shape;237;p32"/>
          <p:cNvPicPr preferRelativeResize="0"/>
          <p:nvPr/>
        </p:nvPicPr>
        <p:blipFill rotWithShape="1">
          <a:blip r:embed="rId6">
            <a:alphaModFix amt="61000"/>
          </a:blip>
          <a:srcRect/>
          <a:stretch/>
        </p:blipFill>
        <p:spPr>
          <a:xfrm rot="-6300001">
            <a:off x="5339011" y="2684213"/>
            <a:ext cx="1488751" cy="4245599"/>
          </a:xfrm>
          <a:prstGeom prst="rect">
            <a:avLst/>
          </a:prstGeom>
          <a:noFill/>
          <a:ln>
            <a:noFill/>
          </a:ln>
        </p:spPr>
      </p:pic>
      <p:sp>
        <p:nvSpPr>
          <p:cNvPr id="238" name="Google Shape;238;p32"/>
          <p:cNvSpPr/>
          <p:nvPr/>
        </p:nvSpPr>
        <p:spPr>
          <a:xfrm>
            <a:off x="1257300" y="1263750"/>
            <a:ext cx="6667500" cy="2616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9" name="Google Shape;239;p32"/>
          <p:cNvPicPr preferRelativeResize="0"/>
          <p:nvPr/>
        </p:nvPicPr>
        <p:blipFill rotWithShape="1">
          <a:blip r:embed="rId7">
            <a:alphaModFix amt="79000"/>
          </a:blip>
          <a:srcRect/>
          <a:stretch/>
        </p:blipFill>
        <p:spPr>
          <a:xfrm rot="6321809" flipH="1">
            <a:off x="-145892" y="2185450"/>
            <a:ext cx="2156560" cy="5020423"/>
          </a:xfrm>
          <a:prstGeom prst="rect">
            <a:avLst/>
          </a:prstGeom>
          <a:noFill/>
          <a:ln>
            <a:noFill/>
          </a:ln>
        </p:spPr>
      </p:pic>
      <p:sp>
        <p:nvSpPr>
          <p:cNvPr id="240" name="Google Shape;240;p32"/>
          <p:cNvSpPr txBox="1">
            <a:spLocks noGrp="1"/>
          </p:cNvSpPr>
          <p:nvPr>
            <p:ph type="title"/>
          </p:nvPr>
        </p:nvSpPr>
        <p:spPr>
          <a:xfrm>
            <a:off x="1388100" y="1307100"/>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241" name="Google Shape;241;p32"/>
          <p:cNvGrpSpPr/>
          <p:nvPr/>
        </p:nvGrpSpPr>
        <p:grpSpPr>
          <a:xfrm>
            <a:off x="305333" y="4031277"/>
            <a:ext cx="4651487" cy="2115099"/>
            <a:chOff x="1006958" y="238102"/>
            <a:chExt cx="4651487" cy="2115099"/>
          </a:xfrm>
        </p:grpSpPr>
        <p:sp>
          <p:nvSpPr>
            <p:cNvPr id="242" name="Google Shape;242;p32"/>
            <p:cNvSpPr/>
            <p:nvPr/>
          </p:nvSpPr>
          <p:spPr>
            <a:xfrm>
              <a:off x="1006958" y="397451"/>
              <a:ext cx="1384165" cy="1765236"/>
            </a:xfrm>
            <a:custGeom>
              <a:avLst/>
              <a:gdLst/>
              <a:ahLst/>
              <a:cxnLst/>
              <a:rect l="l" t="t" r="r" b="b"/>
              <a:pathLst>
                <a:path w="66355" h="84623" extrusionOk="0">
                  <a:moveTo>
                    <a:pt x="54924" y="321"/>
                  </a:moveTo>
                  <a:cubicBezTo>
                    <a:pt x="58964" y="321"/>
                    <a:pt x="62715" y="2238"/>
                    <a:pt x="64431" y="5314"/>
                  </a:cubicBezTo>
                  <a:cubicBezTo>
                    <a:pt x="65848" y="7846"/>
                    <a:pt x="66021" y="11251"/>
                    <a:pt x="64918" y="14903"/>
                  </a:cubicBezTo>
                  <a:cubicBezTo>
                    <a:pt x="63350" y="20124"/>
                    <a:pt x="59691" y="25098"/>
                    <a:pt x="53741" y="30106"/>
                  </a:cubicBezTo>
                  <a:cubicBezTo>
                    <a:pt x="47760" y="35141"/>
                    <a:pt x="40936" y="39199"/>
                    <a:pt x="34200" y="43052"/>
                  </a:cubicBezTo>
                  <a:cubicBezTo>
                    <a:pt x="29251" y="34580"/>
                    <a:pt x="29332" y="23249"/>
                    <a:pt x="34392" y="14843"/>
                  </a:cubicBezTo>
                  <a:cubicBezTo>
                    <a:pt x="36136" y="11952"/>
                    <a:pt x="38478" y="9228"/>
                    <a:pt x="41571" y="6516"/>
                  </a:cubicBezTo>
                  <a:cubicBezTo>
                    <a:pt x="45617" y="2972"/>
                    <a:pt x="49389" y="988"/>
                    <a:pt x="53100" y="454"/>
                  </a:cubicBezTo>
                  <a:cubicBezTo>
                    <a:pt x="53709" y="368"/>
                    <a:pt x="54317" y="321"/>
                    <a:pt x="54924" y="321"/>
                  </a:cubicBezTo>
                  <a:close/>
                  <a:moveTo>
                    <a:pt x="54921" y="0"/>
                  </a:moveTo>
                  <a:cubicBezTo>
                    <a:pt x="54303" y="0"/>
                    <a:pt x="53679" y="44"/>
                    <a:pt x="53054" y="134"/>
                  </a:cubicBezTo>
                  <a:cubicBezTo>
                    <a:pt x="49275" y="675"/>
                    <a:pt x="45449" y="2685"/>
                    <a:pt x="41350" y="6276"/>
                  </a:cubicBezTo>
                  <a:cubicBezTo>
                    <a:pt x="38238" y="9000"/>
                    <a:pt x="35874" y="11751"/>
                    <a:pt x="34112" y="14676"/>
                  </a:cubicBezTo>
                  <a:cubicBezTo>
                    <a:pt x="28992" y="23175"/>
                    <a:pt x="28918" y="34639"/>
                    <a:pt x="33911" y="43212"/>
                  </a:cubicBezTo>
                  <a:cubicBezTo>
                    <a:pt x="33198" y="43621"/>
                    <a:pt x="32490" y="44028"/>
                    <a:pt x="31782" y="44428"/>
                  </a:cubicBezTo>
                  <a:cubicBezTo>
                    <a:pt x="28764" y="46144"/>
                    <a:pt x="25646" y="47920"/>
                    <a:pt x="22635" y="49750"/>
                  </a:cubicBezTo>
                  <a:cubicBezTo>
                    <a:pt x="16866" y="53254"/>
                    <a:pt x="10383" y="57668"/>
                    <a:pt x="6043" y="63811"/>
                  </a:cubicBezTo>
                  <a:cubicBezTo>
                    <a:pt x="1396" y="70381"/>
                    <a:pt x="1" y="78353"/>
                    <a:pt x="2404" y="84622"/>
                  </a:cubicBezTo>
                  <a:lnTo>
                    <a:pt x="2712" y="84502"/>
                  </a:lnTo>
                  <a:cubicBezTo>
                    <a:pt x="340" y="78332"/>
                    <a:pt x="1723" y="70481"/>
                    <a:pt x="6303" y="63997"/>
                  </a:cubicBezTo>
                  <a:cubicBezTo>
                    <a:pt x="10617" y="57908"/>
                    <a:pt x="17067" y="53516"/>
                    <a:pt x="22808" y="50022"/>
                  </a:cubicBezTo>
                  <a:cubicBezTo>
                    <a:pt x="25813" y="48200"/>
                    <a:pt x="28925" y="46425"/>
                    <a:pt x="31942" y="44715"/>
                  </a:cubicBezTo>
                  <a:cubicBezTo>
                    <a:pt x="39461" y="40435"/>
                    <a:pt x="47232" y="36015"/>
                    <a:pt x="53950" y="30360"/>
                  </a:cubicBezTo>
                  <a:cubicBezTo>
                    <a:pt x="59951" y="25305"/>
                    <a:pt x="63644" y="20278"/>
                    <a:pt x="65232" y="14996"/>
                  </a:cubicBezTo>
                  <a:cubicBezTo>
                    <a:pt x="66354" y="11258"/>
                    <a:pt x="66175" y="7766"/>
                    <a:pt x="64718" y="5154"/>
                  </a:cubicBezTo>
                  <a:cubicBezTo>
                    <a:pt x="62946" y="1975"/>
                    <a:pt x="59078" y="0"/>
                    <a:pt x="549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2"/>
            <p:cNvSpPr/>
            <p:nvPr/>
          </p:nvSpPr>
          <p:spPr>
            <a:xfrm>
              <a:off x="1125192" y="238102"/>
              <a:ext cx="1421922" cy="1951182"/>
            </a:xfrm>
            <a:custGeom>
              <a:avLst/>
              <a:gdLst/>
              <a:ahLst/>
              <a:cxnLst/>
              <a:rect l="l" t="t" r="r" b="b"/>
              <a:pathLst>
                <a:path w="68165" h="93537" extrusionOk="0">
                  <a:moveTo>
                    <a:pt x="49837" y="0"/>
                  </a:moveTo>
                  <a:cubicBezTo>
                    <a:pt x="46163" y="0"/>
                    <a:pt x="42286" y="855"/>
                    <a:pt x="38480" y="2538"/>
                  </a:cubicBezTo>
                  <a:cubicBezTo>
                    <a:pt x="28992" y="6738"/>
                    <a:pt x="21473" y="15585"/>
                    <a:pt x="18869" y="25627"/>
                  </a:cubicBezTo>
                  <a:cubicBezTo>
                    <a:pt x="16419" y="35035"/>
                    <a:pt x="18182" y="45531"/>
                    <a:pt x="23583" y="53710"/>
                  </a:cubicBezTo>
                  <a:lnTo>
                    <a:pt x="23858" y="53529"/>
                  </a:lnTo>
                  <a:cubicBezTo>
                    <a:pt x="18502" y="45430"/>
                    <a:pt x="16754" y="35027"/>
                    <a:pt x="19183" y="25707"/>
                  </a:cubicBezTo>
                  <a:cubicBezTo>
                    <a:pt x="21768" y="15766"/>
                    <a:pt x="29213" y="6999"/>
                    <a:pt x="38613" y="2839"/>
                  </a:cubicBezTo>
                  <a:cubicBezTo>
                    <a:pt x="42375" y="1171"/>
                    <a:pt x="46209" y="325"/>
                    <a:pt x="49840" y="325"/>
                  </a:cubicBezTo>
                  <a:cubicBezTo>
                    <a:pt x="52079" y="325"/>
                    <a:pt x="54241" y="647"/>
                    <a:pt x="56260" y="1296"/>
                  </a:cubicBezTo>
                  <a:cubicBezTo>
                    <a:pt x="62343" y="3259"/>
                    <a:pt x="66910" y="8387"/>
                    <a:pt x="67623" y="14069"/>
                  </a:cubicBezTo>
                  <a:cubicBezTo>
                    <a:pt x="67831" y="15726"/>
                    <a:pt x="67751" y="17575"/>
                    <a:pt x="67376" y="19711"/>
                  </a:cubicBezTo>
                  <a:cubicBezTo>
                    <a:pt x="66790" y="23063"/>
                    <a:pt x="65675" y="26287"/>
                    <a:pt x="64051" y="29292"/>
                  </a:cubicBezTo>
                  <a:cubicBezTo>
                    <a:pt x="58537" y="39528"/>
                    <a:pt x="47607" y="46117"/>
                    <a:pt x="38827" y="51405"/>
                  </a:cubicBezTo>
                  <a:cubicBezTo>
                    <a:pt x="37512" y="52200"/>
                    <a:pt x="36196" y="52989"/>
                    <a:pt x="34881" y="53783"/>
                  </a:cubicBezTo>
                  <a:lnTo>
                    <a:pt x="33620" y="54537"/>
                  </a:lnTo>
                  <a:cubicBezTo>
                    <a:pt x="32637" y="55131"/>
                    <a:pt x="31657" y="55726"/>
                    <a:pt x="30674" y="56314"/>
                  </a:cubicBezTo>
                  <a:cubicBezTo>
                    <a:pt x="29660" y="56927"/>
                    <a:pt x="28638" y="57541"/>
                    <a:pt x="27623" y="58156"/>
                  </a:cubicBezTo>
                  <a:lnTo>
                    <a:pt x="21287" y="61975"/>
                  </a:lnTo>
                  <a:cubicBezTo>
                    <a:pt x="15839" y="65260"/>
                    <a:pt x="9663" y="68986"/>
                    <a:pt x="5663" y="74520"/>
                  </a:cubicBezTo>
                  <a:cubicBezTo>
                    <a:pt x="2071" y="79488"/>
                    <a:pt x="1" y="87555"/>
                    <a:pt x="3934" y="93537"/>
                  </a:cubicBezTo>
                  <a:lnTo>
                    <a:pt x="4207" y="93363"/>
                  </a:lnTo>
                  <a:cubicBezTo>
                    <a:pt x="361" y="87507"/>
                    <a:pt x="2398" y="79589"/>
                    <a:pt x="5923" y="74714"/>
                  </a:cubicBezTo>
                  <a:cubicBezTo>
                    <a:pt x="9889" y="69226"/>
                    <a:pt x="16033" y="65521"/>
                    <a:pt x="21454" y="62249"/>
                  </a:cubicBezTo>
                  <a:lnTo>
                    <a:pt x="27790" y="58437"/>
                  </a:lnTo>
                  <a:cubicBezTo>
                    <a:pt x="28804" y="57822"/>
                    <a:pt x="29827" y="57208"/>
                    <a:pt x="30841" y="56594"/>
                  </a:cubicBezTo>
                  <a:cubicBezTo>
                    <a:pt x="31823" y="56006"/>
                    <a:pt x="32804" y="55411"/>
                    <a:pt x="33786" y="54817"/>
                  </a:cubicBezTo>
                  <a:lnTo>
                    <a:pt x="35047" y="54064"/>
                  </a:lnTo>
                  <a:cubicBezTo>
                    <a:pt x="36363" y="53269"/>
                    <a:pt x="37678" y="52481"/>
                    <a:pt x="38994" y="51686"/>
                  </a:cubicBezTo>
                  <a:cubicBezTo>
                    <a:pt x="47807" y="46372"/>
                    <a:pt x="58778" y="39762"/>
                    <a:pt x="64338" y="29446"/>
                  </a:cubicBezTo>
                  <a:cubicBezTo>
                    <a:pt x="65974" y="26407"/>
                    <a:pt x="67102" y="23156"/>
                    <a:pt x="67697" y="19764"/>
                  </a:cubicBezTo>
                  <a:cubicBezTo>
                    <a:pt x="68078" y="17594"/>
                    <a:pt x="68165" y="15718"/>
                    <a:pt x="67952" y="14029"/>
                  </a:cubicBezTo>
                  <a:cubicBezTo>
                    <a:pt x="67216" y="8226"/>
                    <a:pt x="62563" y="2986"/>
                    <a:pt x="56360" y="990"/>
                  </a:cubicBezTo>
                  <a:cubicBezTo>
                    <a:pt x="54307" y="328"/>
                    <a:pt x="52111" y="0"/>
                    <a:pt x="498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2"/>
            <p:cNvSpPr/>
            <p:nvPr/>
          </p:nvSpPr>
          <p:spPr>
            <a:xfrm>
              <a:off x="1700970" y="1451507"/>
              <a:ext cx="3777663" cy="890430"/>
            </a:xfrm>
            <a:custGeom>
              <a:avLst/>
              <a:gdLst/>
              <a:ahLst/>
              <a:cxnLst/>
              <a:rect l="l" t="t" r="r" b="b"/>
              <a:pathLst>
                <a:path w="181096" h="42686" extrusionOk="0">
                  <a:moveTo>
                    <a:pt x="209" y="0"/>
                  </a:moveTo>
                  <a:lnTo>
                    <a:pt x="0" y="253"/>
                  </a:lnTo>
                  <a:cubicBezTo>
                    <a:pt x="10684" y="9041"/>
                    <a:pt x="24245" y="13975"/>
                    <a:pt x="38178" y="14148"/>
                  </a:cubicBezTo>
                  <a:cubicBezTo>
                    <a:pt x="38444" y="14151"/>
                    <a:pt x="38711" y="14153"/>
                    <a:pt x="38977" y="14153"/>
                  </a:cubicBezTo>
                  <a:cubicBezTo>
                    <a:pt x="44132" y="14153"/>
                    <a:pt x="49406" y="13550"/>
                    <a:pt x="54504" y="12961"/>
                  </a:cubicBezTo>
                  <a:cubicBezTo>
                    <a:pt x="59546" y="12382"/>
                    <a:pt x="64679" y="11790"/>
                    <a:pt x="69754" y="11790"/>
                  </a:cubicBezTo>
                  <a:cubicBezTo>
                    <a:pt x="74343" y="11790"/>
                    <a:pt x="78886" y="12274"/>
                    <a:pt x="83274" y="13688"/>
                  </a:cubicBezTo>
                  <a:cubicBezTo>
                    <a:pt x="86940" y="14863"/>
                    <a:pt x="90432" y="16686"/>
                    <a:pt x="93803" y="18441"/>
                  </a:cubicBezTo>
                  <a:cubicBezTo>
                    <a:pt x="97135" y="20178"/>
                    <a:pt x="100574" y="21974"/>
                    <a:pt x="104198" y="23162"/>
                  </a:cubicBezTo>
                  <a:cubicBezTo>
                    <a:pt x="108945" y="24719"/>
                    <a:pt x="113910" y="25227"/>
                    <a:pt x="118938" y="25227"/>
                  </a:cubicBezTo>
                  <a:cubicBezTo>
                    <a:pt x="123765" y="25227"/>
                    <a:pt x="128650" y="24759"/>
                    <a:pt x="133457" y="24298"/>
                  </a:cubicBezTo>
                  <a:cubicBezTo>
                    <a:pt x="138199" y="23842"/>
                    <a:pt x="143010" y="23380"/>
                    <a:pt x="147746" y="23380"/>
                  </a:cubicBezTo>
                  <a:cubicBezTo>
                    <a:pt x="153972" y="23380"/>
                    <a:pt x="160067" y="24179"/>
                    <a:pt x="165700" y="26841"/>
                  </a:cubicBezTo>
                  <a:cubicBezTo>
                    <a:pt x="172443" y="30027"/>
                    <a:pt x="177944" y="35802"/>
                    <a:pt x="180795" y="42686"/>
                  </a:cubicBezTo>
                  <a:lnTo>
                    <a:pt x="181096" y="42558"/>
                  </a:lnTo>
                  <a:cubicBezTo>
                    <a:pt x="178212" y="35602"/>
                    <a:pt x="172656" y="29765"/>
                    <a:pt x="165839" y="26548"/>
                  </a:cubicBezTo>
                  <a:cubicBezTo>
                    <a:pt x="160148" y="23858"/>
                    <a:pt x="154007" y="23053"/>
                    <a:pt x="147741" y="23053"/>
                  </a:cubicBezTo>
                  <a:cubicBezTo>
                    <a:pt x="142994" y="23053"/>
                    <a:pt x="138175" y="23515"/>
                    <a:pt x="133424" y="23969"/>
                  </a:cubicBezTo>
                  <a:cubicBezTo>
                    <a:pt x="128623" y="24432"/>
                    <a:pt x="123740" y="24903"/>
                    <a:pt x="118919" y="24903"/>
                  </a:cubicBezTo>
                  <a:cubicBezTo>
                    <a:pt x="113925" y="24903"/>
                    <a:pt x="108998" y="24398"/>
                    <a:pt x="104299" y="22856"/>
                  </a:cubicBezTo>
                  <a:cubicBezTo>
                    <a:pt x="100700" y="21673"/>
                    <a:pt x="97268" y="19883"/>
                    <a:pt x="93957" y="18154"/>
                  </a:cubicBezTo>
                  <a:cubicBezTo>
                    <a:pt x="90571" y="16385"/>
                    <a:pt x="87067" y="14563"/>
                    <a:pt x="83375" y="13374"/>
                  </a:cubicBezTo>
                  <a:cubicBezTo>
                    <a:pt x="78950" y="11952"/>
                    <a:pt x="74379" y="11466"/>
                    <a:pt x="69764" y="11466"/>
                  </a:cubicBezTo>
                  <a:cubicBezTo>
                    <a:pt x="64671" y="11466"/>
                    <a:pt x="59526" y="12058"/>
                    <a:pt x="54470" y="12640"/>
                  </a:cubicBezTo>
                  <a:cubicBezTo>
                    <a:pt x="49376" y="13224"/>
                    <a:pt x="44119" y="13833"/>
                    <a:pt x="38976" y="13833"/>
                  </a:cubicBezTo>
                  <a:cubicBezTo>
                    <a:pt x="38712" y="13833"/>
                    <a:pt x="38449" y="13831"/>
                    <a:pt x="38186" y="13828"/>
                  </a:cubicBezTo>
                  <a:cubicBezTo>
                    <a:pt x="24325" y="13655"/>
                    <a:pt x="10831" y="8746"/>
                    <a:pt x="2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2"/>
            <p:cNvSpPr/>
            <p:nvPr/>
          </p:nvSpPr>
          <p:spPr>
            <a:xfrm>
              <a:off x="1825775" y="1376432"/>
              <a:ext cx="3832670" cy="976769"/>
            </a:xfrm>
            <a:custGeom>
              <a:avLst/>
              <a:gdLst/>
              <a:ahLst/>
              <a:cxnLst/>
              <a:rect l="l" t="t" r="r" b="b"/>
              <a:pathLst>
                <a:path w="183733" h="46825" extrusionOk="0">
                  <a:moveTo>
                    <a:pt x="241" y="0"/>
                  </a:moveTo>
                  <a:lnTo>
                    <a:pt x="1" y="221"/>
                  </a:lnTo>
                  <a:cubicBezTo>
                    <a:pt x="5595" y="6271"/>
                    <a:pt x="14362" y="10142"/>
                    <a:pt x="24691" y="11111"/>
                  </a:cubicBezTo>
                  <a:cubicBezTo>
                    <a:pt x="26820" y="11313"/>
                    <a:pt x="28959" y="11398"/>
                    <a:pt x="31102" y="11398"/>
                  </a:cubicBezTo>
                  <a:cubicBezTo>
                    <a:pt x="36954" y="11398"/>
                    <a:pt x="42825" y="10764"/>
                    <a:pt x="48555" y="10142"/>
                  </a:cubicBezTo>
                  <a:cubicBezTo>
                    <a:pt x="50617" y="9922"/>
                    <a:pt x="52761" y="9689"/>
                    <a:pt x="54863" y="9488"/>
                  </a:cubicBezTo>
                  <a:cubicBezTo>
                    <a:pt x="58357" y="9162"/>
                    <a:pt x="62064" y="8903"/>
                    <a:pt x="65845" y="8903"/>
                  </a:cubicBezTo>
                  <a:cubicBezTo>
                    <a:pt x="72129" y="8903"/>
                    <a:pt x="78615" y="9619"/>
                    <a:pt x="84656" y="11932"/>
                  </a:cubicBezTo>
                  <a:cubicBezTo>
                    <a:pt x="87553" y="13041"/>
                    <a:pt x="90372" y="14523"/>
                    <a:pt x="93088" y="15959"/>
                  </a:cubicBezTo>
                  <a:cubicBezTo>
                    <a:pt x="97047" y="18042"/>
                    <a:pt x="101133" y="20205"/>
                    <a:pt x="105561" y="21239"/>
                  </a:cubicBezTo>
                  <a:cubicBezTo>
                    <a:pt x="107934" y="21794"/>
                    <a:pt x="110335" y="22015"/>
                    <a:pt x="112745" y="22015"/>
                  </a:cubicBezTo>
                  <a:cubicBezTo>
                    <a:pt x="117530" y="22015"/>
                    <a:pt x="122352" y="21144"/>
                    <a:pt x="127067" y="20292"/>
                  </a:cubicBezTo>
                  <a:cubicBezTo>
                    <a:pt x="131259" y="19531"/>
                    <a:pt x="135600" y="18749"/>
                    <a:pt x="139866" y="18582"/>
                  </a:cubicBezTo>
                  <a:cubicBezTo>
                    <a:pt x="140397" y="18561"/>
                    <a:pt x="140929" y="18551"/>
                    <a:pt x="141460" y="18551"/>
                  </a:cubicBezTo>
                  <a:cubicBezTo>
                    <a:pt x="159323" y="18551"/>
                    <a:pt x="176786" y="30225"/>
                    <a:pt x="183433" y="46825"/>
                  </a:cubicBezTo>
                  <a:lnTo>
                    <a:pt x="183732" y="46705"/>
                  </a:lnTo>
                  <a:cubicBezTo>
                    <a:pt x="177043" y="29987"/>
                    <a:pt x="159466" y="18223"/>
                    <a:pt x="141474" y="18223"/>
                  </a:cubicBezTo>
                  <a:cubicBezTo>
                    <a:pt x="140934" y="18223"/>
                    <a:pt x="140394" y="18234"/>
                    <a:pt x="139853" y="18255"/>
                  </a:cubicBezTo>
                  <a:cubicBezTo>
                    <a:pt x="135567" y="18422"/>
                    <a:pt x="131213" y="19210"/>
                    <a:pt x="127013" y="19971"/>
                  </a:cubicBezTo>
                  <a:cubicBezTo>
                    <a:pt x="122316" y="20820"/>
                    <a:pt x="117512" y="21686"/>
                    <a:pt x="112754" y="21686"/>
                  </a:cubicBezTo>
                  <a:cubicBezTo>
                    <a:pt x="110363" y="21686"/>
                    <a:pt x="107984" y="21468"/>
                    <a:pt x="105635" y="20918"/>
                  </a:cubicBezTo>
                  <a:cubicBezTo>
                    <a:pt x="101254" y="19898"/>
                    <a:pt x="97182" y="17747"/>
                    <a:pt x="93242" y="15664"/>
                  </a:cubicBezTo>
                  <a:cubicBezTo>
                    <a:pt x="90511" y="14228"/>
                    <a:pt x="87694" y="12740"/>
                    <a:pt x="84776" y="11624"/>
                  </a:cubicBezTo>
                  <a:cubicBezTo>
                    <a:pt x="78695" y="9298"/>
                    <a:pt x="72176" y="8578"/>
                    <a:pt x="65863" y="8578"/>
                  </a:cubicBezTo>
                  <a:cubicBezTo>
                    <a:pt x="62064" y="8578"/>
                    <a:pt x="58340" y="8839"/>
                    <a:pt x="54830" y="9168"/>
                  </a:cubicBezTo>
                  <a:cubicBezTo>
                    <a:pt x="52727" y="9362"/>
                    <a:pt x="50583" y="9596"/>
                    <a:pt x="48514" y="9822"/>
                  </a:cubicBezTo>
                  <a:cubicBezTo>
                    <a:pt x="42789" y="10439"/>
                    <a:pt x="36920" y="11074"/>
                    <a:pt x="31073" y="11074"/>
                  </a:cubicBezTo>
                  <a:cubicBezTo>
                    <a:pt x="28949" y="11074"/>
                    <a:pt x="26828" y="10990"/>
                    <a:pt x="24718" y="10791"/>
                  </a:cubicBezTo>
                  <a:cubicBezTo>
                    <a:pt x="14469" y="9822"/>
                    <a:pt x="5776" y="5990"/>
                    <a:pt x="24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 name="Google Shape;246;p32"/>
          <p:cNvGrpSpPr/>
          <p:nvPr/>
        </p:nvGrpSpPr>
        <p:grpSpPr>
          <a:xfrm flipH="1">
            <a:off x="-675625" y="-423208"/>
            <a:ext cx="5209821" cy="2229747"/>
            <a:chOff x="2254177" y="3456278"/>
            <a:chExt cx="2692275" cy="1152265"/>
          </a:xfrm>
        </p:grpSpPr>
        <p:sp>
          <p:nvSpPr>
            <p:cNvPr id="247" name="Google Shape;247;p32"/>
            <p:cNvSpPr/>
            <p:nvPr/>
          </p:nvSpPr>
          <p:spPr>
            <a:xfrm>
              <a:off x="2254177" y="3478828"/>
              <a:ext cx="2188798" cy="1016633"/>
            </a:xfrm>
            <a:custGeom>
              <a:avLst/>
              <a:gdLst/>
              <a:ahLst/>
              <a:cxnLst/>
              <a:rect l="l" t="t" r="r" b="b"/>
              <a:pathLst>
                <a:path w="104928" h="48736" extrusionOk="0">
                  <a:moveTo>
                    <a:pt x="215" y="1"/>
                  </a:moveTo>
                  <a:lnTo>
                    <a:pt x="1" y="115"/>
                  </a:lnTo>
                  <a:cubicBezTo>
                    <a:pt x="2532" y="4749"/>
                    <a:pt x="7180" y="8534"/>
                    <a:pt x="13815" y="11384"/>
                  </a:cubicBezTo>
                  <a:cubicBezTo>
                    <a:pt x="25934" y="16580"/>
                    <a:pt x="39428" y="16999"/>
                    <a:pt x="52474" y="17414"/>
                  </a:cubicBezTo>
                  <a:cubicBezTo>
                    <a:pt x="59866" y="17640"/>
                    <a:pt x="67511" y="17881"/>
                    <a:pt x="74861" y="18983"/>
                  </a:cubicBezTo>
                  <a:cubicBezTo>
                    <a:pt x="87013" y="20792"/>
                    <a:pt x="95794" y="25085"/>
                    <a:pt x="100954" y="31729"/>
                  </a:cubicBezTo>
                  <a:cubicBezTo>
                    <a:pt x="102938" y="34280"/>
                    <a:pt x="104079" y="36850"/>
                    <a:pt x="104346" y="39353"/>
                  </a:cubicBezTo>
                  <a:cubicBezTo>
                    <a:pt x="104673" y="42345"/>
                    <a:pt x="103625" y="45257"/>
                    <a:pt x="101628" y="46952"/>
                  </a:cubicBezTo>
                  <a:cubicBezTo>
                    <a:pt x="100433" y="47970"/>
                    <a:pt x="98913" y="48487"/>
                    <a:pt x="97439" y="48487"/>
                  </a:cubicBezTo>
                  <a:cubicBezTo>
                    <a:pt x="96157" y="48487"/>
                    <a:pt x="94910" y="48095"/>
                    <a:pt x="93943" y="47300"/>
                  </a:cubicBezTo>
                  <a:cubicBezTo>
                    <a:pt x="92315" y="45963"/>
                    <a:pt x="91467" y="43528"/>
                    <a:pt x="91613" y="40616"/>
                  </a:cubicBezTo>
                  <a:cubicBezTo>
                    <a:pt x="91847" y="35916"/>
                    <a:pt x="94232" y="31421"/>
                    <a:pt x="97989" y="28598"/>
                  </a:cubicBezTo>
                  <a:lnTo>
                    <a:pt x="97843" y="28397"/>
                  </a:lnTo>
                  <a:cubicBezTo>
                    <a:pt x="94023" y="31269"/>
                    <a:pt x="91600" y="35836"/>
                    <a:pt x="91360" y="40610"/>
                  </a:cubicBezTo>
                  <a:cubicBezTo>
                    <a:pt x="91213" y="43593"/>
                    <a:pt x="92100" y="46104"/>
                    <a:pt x="93783" y="47494"/>
                  </a:cubicBezTo>
                  <a:cubicBezTo>
                    <a:pt x="94799" y="48320"/>
                    <a:pt x="96100" y="48736"/>
                    <a:pt x="97443" y="48736"/>
                  </a:cubicBezTo>
                  <a:cubicBezTo>
                    <a:pt x="98972" y="48736"/>
                    <a:pt x="100547" y="48200"/>
                    <a:pt x="101789" y="47146"/>
                  </a:cubicBezTo>
                  <a:cubicBezTo>
                    <a:pt x="103853" y="45390"/>
                    <a:pt x="104928" y="42398"/>
                    <a:pt x="104599" y="39328"/>
                  </a:cubicBezTo>
                  <a:cubicBezTo>
                    <a:pt x="104327" y="36777"/>
                    <a:pt x="103165" y="34166"/>
                    <a:pt x="101148" y="31575"/>
                  </a:cubicBezTo>
                  <a:cubicBezTo>
                    <a:pt x="95946" y="24879"/>
                    <a:pt x="87114" y="20558"/>
                    <a:pt x="74901" y="18736"/>
                  </a:cubicBezTo>
                  <a:cubicBezTo>
                    <a:pt x="67537" y="17634"/>
                    <a:pt x="59885" y="17394"/>
                    <a:pt x="52480" y="17160"/>
                  </a:cubicBezTo>
                  <a:cubicBezTo>
                    <a:pt x="39454" y="16753"/>
                    <a:pt x="25987" y="16333"/>
                    <a:pt x="13916" y="11150"/>
                  </a:cubicBezTo>
                  <a:cubicBezTo>
                    <a:pt x="7332" y="8327"/>
                    <a:pt x="2718" y="4574"/>
                    <a:pt x="2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2"/>
            <p:cNvSpPr/>
            <p:nvPr/>
          </p:nvSpPr>
          <p:spPr>
            <a:xfrm>
              <a:off x="2409480" y="3456278"/>
              <a:ext cx="2115788" cy="1152265"/>
            </a:xfrm>
            <a:custGeom>
              <a:avLst/>
              <a:gdLst/>
              <a:ahLst/>
              <a:cxnLst/>
              <a:rect l="l" t="t" r="r" b="b"/>
              <a:pathLst>
                <a:path w="101428" h="55238" extrusionOk="0">
                  <a:moveTo>
                    <a:pt x="194" y="0"/>
                  </a:moveTo>
                  <a:lnTo>
                    <a:pt x="1" y="154"/>
                  </a:lnTo>
                  <a:cubicBezTo>
                    <a:pt x="3252" y="4173"/>
                    <a:pt x="8133" y="7272"/>
                    <a:pt x="14123" y="9107"/>
                  </a:cubicBezTo>
                  <a:cubicBezTo>
                    <a:pt x="19544" y="10770"/>
                    <a:pt x="25353" y="11278"/>
                    <a:pt x="30814" y="11584"/>
                  </a:cubicBezTo>
                  <a:cubicBezTo>
                    <a:pt x="33938" y="11759"/>
                    <a:pt x="37143" y="11885"/>
                    <a:pt x="40242" y="12006"/>
                  </a:cubicBezTo>
                  <a:cubicBezTo>
                    <a:pt x="54350" y="12552"/>
                    <a:pt x="68945" y="13127"/>
                    <a:pt x="81999" y="18681"/>
                  </a:cubicBezTo>
                  <a:cubicBezTo>
                    <a:pt x="85191" y="20172"/>
                    <a:pt x="88288" y="21667"/>
                    <a:pt x="91166" y="23577"/>
                  </a:cubicBezTo>
                  <a:cubicBezTo>
                    <a:pt x="92341" y="24357"/>
                    <a:pt x="93382" y="25145"/>
                    <a:pt x="94344" y="25972"/>
                  </a:cubicBezTo>
                  <a:cubicBezTo>
                    <a:pt x="94671" y="26253"/>
                    <a:pt x="94991" y="26541"/>
                    <a:pt x="95279" y="26822"/>
                  </a:cubicBezTo>
                  <a:cubicBezTo>
                    <a:pt x="96113" y="27615"/>
                    <a:pt x="96787" y="28390"/>
                    <a:pt x="97348" y="29185"/>
                  </a:cubicBezTo>
                  <a:cubicBezTo>
                    <a:pt x="98183" y="30353"/>
                    <a:pt x="98885" y="31728"/>
                    <a:pt x="99492" y="33392"/>
                  </a:cubicBezTo>
                  <a:cubicBezTo>
                    <a:pt x="100760" y="36837"/>
                    <a:pt x="101175" y="40314"/>
                    <a:pt x="100707" y="43460"/>
                  </a:cubicBezTo>
                  <a:cubicBezTo>
                    <a:pt x="100173" y="46979"/>
                    <a:pt x="98463" y="50196"/>
                    <a:pt x="96001" y="52279"/>
                  </a:cubicBezTo>
                  <a:cubicBezTo>
                    <a:pt x="93926" y="54029"/>
                    <a:pt x="91290" y="54989"/>
                    <a:pt x="88732" y="54989"/>
                  </a:cubicBezTo>
                  <a:cubicBezTo>
                    <a:pt x="87971" y="54989"/>
                    <a:pt x="87216" y="54904"/>
                    <a:pt x="86485" y="54730"/>
                  </a:cubicBezTo>
                  <a:cubicBezTo>
                    <a:pt x="83354" y="53975"/>
                    <a:pt x="80516" y="51512"/>
                    <a:pt x="79074" y="48294"/>
                  </a:cubicBezTo>
                  <a:cubicBezTo>
                    <a:pt x="77765" y="45383"/>
                    <a:pt x="77505" y="41836"/>
                    <a:pt x="78334" y="38298"/>
                  </a:cubicBezTo>
                  <a:cubicBezTo>
                    <a:pt x="79455" y="33531"/>
                    <a:pt x="82446" y="29217"/>
                    <a:pt x="86546" y="26467"/>
                  </a:cubicBezTo>
                  <a:lnTo>
                    <a:pt x="86405" y="26261"/>
                  </a:lnTo>
                  <a:cubicBezTo>
                    <a:pt x="82252" y="29044"/>
                    <a:pt x="79221" y="33411"/>
                    <a:pt x="78093" y="38245"/>
                  </a:cubicBezTo>
                  <a:cubicBezTo>
                    <a:pt x="77252" y="41830"/>
                    <a:pt x="77518" y="45435"/>
                    <a:pt x="78847" y="48394"/>
                  </a:cubicBezTo>
                  <a:cubicBezTo>
                    <a:pt x="80316" y="51685"/>
                    <a:pt x="83228" y="54202"/>
                    <a:pt x="86432" y="54970"/>
                  </a:cubicBezTo>
                  <a:cubicBezTo>
                    <a:pt x="87179" y="55151"/>
                    <a:pt x="87955" y="55238"/>
                    <a:pt x="88735" y="55238"/>
                  </a:cubicBezTo>
                  <a:cubicBezTo>
                    <a:pt x="91353" y="55238"/>
                    <a:pt x="94044" y="54255"/>
                    <a:pt x="96161" y="52467"/>
                  </a:cubicBezTo>
                  <a:cubicBezTo>
                    <a:pt x="98664" y="50344"/>
                    <a:pt x="100414" y="47072"/>
                    <a:pt x="100954" y="43493"/>
                  </a:cubicBezTo>
                  <a:cubicBezTo>
                    <a:pt x="101428" y="40314"/>
                    <a:pt x="101008" y="36789"/>
                    <a:pt x="99726" y="33303"/>
                  </a:cubicBezTo>
                  <a:cubicBezTo>
                    <a:pt x="99104" y="31621"/>
                    <a:pt x="98396" y="30227"/>
                    <a:pt x="97555" y="29038"/>
                  </a:cubicBezTo>
                  <a:cubicBezTo>
                    <a:pt x="96981" y="28237"/>
                    <a:pt x="96294" y="27448"/>
                    <a:pt x="95453" y="26641"/>
                  </a:cubicBezTo>
                  <a:cubicBezTo>
                    <a:pt x="95159" y="26360"/>
                    <a:pt x="94839" y="26073"/>
                    <a:pt x="94510" y="25786"/>
                  </a:cubicBezTo>
                  <a:cubicBezTo>
                    <a:pt x="93536" y="24945"/>
                    <a:pt x="92488" y="24157"/>
                    <a:pt x="91299" y="23368"/>
                  </a:cubicBezTo>
                  <a:cubicBezTo>
                    <a:pt x="88415" y="21445"/>
                    <a:pt x="85304" y="19950"/>
                    <a:pt x="82099" y="18455"/>
                  </a:cubicBezTo>
                  <a:cubicBezTo>
                    <a:pt x="69006" y="12880"/>
                    <a:pt x="54384" y="12305"/>
                    <a:pt x="40249" y="11759"/>
                  </a:cubicBezTo>
                  <a:cubicBezTo>
                    <a:pt x="37151" y="11639"/>
                    <a:pt x="33953" y="11510"/>
                    <a:pt x="30828" y="11337"/>
                  </a:cubicBezTo>
                  <a:cubicBezTo>
                    <a:pt x="25380" y="11030"/>
                    <a:pt x="19597" y="10523"/>
                    <a:pt x="14196" y="8866"/>
                  </a:cubicBezTo>
                  <a:cubicBezTo>
                    <a:pt x="8253" y="7044"/>
                    <a:pt x="3412" y="3979"/>
                    <a:pt x="19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2"/>
            <p:cNvSpPr/>
            <p:nvPr/>
          </p:nvSpPr>
          <p:spPr>
            <a:xfrm>
              <a:off x="4311766" y="3555447"/>
              <a:ext cx="497782" cy="392919"/>
            </a:xfrm>
            <a:custGeom>
              <a:avLst/>
              <a:gdLst/>
              <a:ahLst/>
              <a:cxnLst/>
              <a:rect l="l" t="t" r="r" b="b"/>
              <a:pathLst>
                <a:path w="23863" h="18836" extrusionOk="0">
                  <a:moveTo>
                    <a:pt x="22675" y="1"/>
                  </a:moveTo>
                  <a:lnTo>
                    <a:pt x="22460" y="121"/>
                  </a:lnTo>
                  <a:cubicBezTo>
                    <a:pt x="23575" y="2004"/>
                    <a:pt x="23602" y="4567"/>
                    <a:pt x="22534" y="6811"/>
                  </a:cubicBezTo>
                  <a:cubicBezTo>
                    <a:pt x="21625" y="8713"/>
                    <a:pt x="19963" y="10423"/>
                    <a:pt x="17714" y="11772"/>
                  </a:cubicBezTo>
                  <a:cubicBezTo>
                    <a:pt x="15683" y="12987"/>
                    <a:pt x="13427" y="13794"/>
                    <a:pt x="11249" y="14568"/>
                  </a:cubicBezTo>
                  <a:lnTo>
                    <a:pt x="0" y="18602"/>
                  </a:lnTo>
                  <a:lnTo>
                    <a:pt x="80" y="18836"/>
                  </a:lnTo>
                  <a:lnTo>
                    <a:pt x="11329" y="14802"/>
                  </a:lnTo>
                  <a:cubicBezTo>
                    <a:pt x="13520" y="14022"/>
                    <a:pt x="15791" y="13214"/>
                    <a:pt x="17840" y="11985"/>
                  </a:cubicBezTo>
                  <a:cubicBezTo>
                    <a:pt x="20130" y="10617"/>
                    <a:pt x="21833" y="8860"/>
                    <a:pt x="22755" y="6917"/>
                  </a:cubicBezTo>
                  <a:cubicBezTo>
                    <a:pt x="23862" y="4601"/>
                    <a:pt x="23828" y="1949"/>
                    <a:pt x="2267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2"/>
            <p:cNvSpPr/>
            <p:nvPr/>
          </p:nvSpPr>
          <p:spPr>
            <a:xfrm>
              <a:off x="4397834" y="3552234"/>
              <a:ext cx="548618" cy="464093"/>
            </a:xfrm>
            <a:custGeom>
              <a:avLst/>
              <a:gdLst/>
              <a:ahLst/>
              <a:cxnLst/>
              <a:rect l="l" t="t" r="r" b="b"/>
              <a:pathLst>
                <a:path w="26300" h="22248" extrusionOk="0">
                  <a:moveTo>
                    <a:pt x="24390" y="1"/>
                  </a:moveTo>
                  <a:lnTo>
                    <a:pt x="24176" y="127"/>
                  </a:lnTo>
                  <a:cubicBezTo>
                    <a:pt x="25926" y="3085"/>
                    <a:pt x="26040" y="6971"/>
                    <a:pt x="24470" y="10022"/>
                  </a:cubicBezTo>
                  <a:cubicBezTo>
                    <a:pt x="22481" y="13889"/>
                    <a:pt x="18287" y="16071"/>
                    <a:pt x="14448" y="17695"/>
                  </a:cubicBezTo>
                  <a:cubicBezTo>
                    <a:pt x="13080" y="18275"/>
                    <a:pt x="11437" y="18937"/>
                    <a:pt x="9695" y="19430"/>
                  </a:cubicBezTo>
                  <a:cubicBezTo>
                    <a:pt x="8540" y="19751"/>
                    <a:pt x="7338" y="20004"/>
                    <a:pt x="6170" y="20251"/>
                  </a:cubicBezTo>
                  <a:cubicBezTo>
                    <a:pt x="4087" y="20685"/>
                    <a:pt x="1936" y="21140"/>
                    <a:pt x="1" y="22021"/>
                  </a:cubicBezTo>
                  <a:lnTo>
                    <a:pt x="100" y="22247"/>
                  </a:lnTo>
                  <a:cubicBezTo>
                    <a:pt x="2010" y="21380"/>
                    <a:pt x="4152" y="20925"/>
                    <a:pt x="6223" y="20491"/>
                  </a:cubicBezTo>
                  <a:cubicBezTo>
                    <a:pt x="7391" y="20251"/>
                    <a:pt x="8599" y="19997"/>
                    <a:pt x="9761" y="19671"/>
                  </a:cubicBezTo>
                  <a:cubicBezTo>
                    <a:pt x="11530" y="19169"/>
                    <a:pt x="13246" y="18475"/>
                    <a:pt x="14549" y="17921"/>
                  </a:cubicBezTo>
                  <a:cubicBezTo>
                    <a:pt x="18428" y="16278"/>
                    <a:pt x="22667" y="14068"/>
                    <a:pt x="24691" y="10136"/>
                  </a:cubicBezTo>
                  <a:cubicBezTo>
                    <a:pt x="26300" y="7011"/>
                    <a:pt x="26186" y="3033"/>
                    <a:pt x="243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1" name="Google Shape;251;p32"/>
          <p:cNvGrpSpPr/>
          <p:nvPr/>
        </p:nvGrpSpPr>
        <p:grpSpPr>
          <a:xfrm flipH="1">
            <a:off x="6870176" y="-982650"/>
            <a:ext cx="2727400" cy="5990677"/>
            <a:chOff x="4387775" y="2144800"/>
            <a:chExt cx="961300" cy="2111475"/>
          </a:xfrm>
        </p:grpSpPr>
        <p:sp>
          <p:nvSpPr>
            <p:cNvPr id="252" name="Google Shape;252;p32"/>
            <p:cNvSpPr/>
            <p:nvPr/>
          </p:nvSpPr>
          <p:spPr>
            <a:xfrm>
              <a:off x="4387775" y="2144800"/>
              <a:ext cx="438325" cy="1082025"/>
            </a:xfrm>
            <a:custGeom>
              <a:avLst/>
              <a:gdLst/>
              <a:ahLst/>
              <a:cxnLst/>
              <a:rect l="l" t="t" r="r" b="b"/>
              <a:pathLst>
                <a:path w="17533" h="43281" extrusionOk="0">
                  <a:moveTo>
                    <a:pt x="2417" y="0"/>
                  </a:moveTo>
                  <a:cubicBezTo>
                    <a:pt x="2319" y="0"/>
                    <a:pt x="2240" y="43"/>
                    <a:pt x="2240" y="202"/>
                  </a:cubicBezTo>
                  <a:cubicBezTo>
                    <a:pt x="2240" y="230"/>
                    <a:pt x="2240" y="256"/>
                    <a:pt x="2232" y="284"/>
                  </a:cubicBezTo>
                  <a:cubicBezTo>
                    <a:pt x="1906" y="1865"/>
                    <a:pt x="1581" y="3445"/>
                    <a:pt x="1293" y="5034"/>
                  </a:cubicBezTo>
                  <a:cubicBezTo>
                    <a:pt x="922" y="7067"/>
                    <a:pt x="606" y="9118"/>
                    <a:pt x="372" y="11178"/>
                  </a:cubicBezTo>
                  <a:cubicBezTo>
                    <a:pt x="226" y="12450"/>
                    <a:pt x="109" y="13734"/>
                    <a:pt x="73" y="15006"/>
                  </a:cubicBezTo>
                  <a:cubicBezTo>
                    <a:pt x="18" y="17102"/>
                    <a:pt x="1" y="19199"/>
                    <a:pt x="198" y="21293"/>
                  </a:cubicBezTo>
                  <a:cubicBezTo>
                    <a:pt x="335" y="22648"/>
                    <a:pt x="480" y="24003"/>
                    <a:pt x="751" y="25340"/>
                  </a:cubicBezTo>
                  <a:cubicBezTo>
                    <a:pt x="1228" y="27779"/>
                    <a:pt x="1969" y="30127"/>
                    <a:pt x="3190" y="32303"/>
                  </a:cubicBezTo>
                  <a:cubicBezTo>
                    <a:pt x="3740" y="33289"/>
                    <a:pt x="4382" y="34219"/>
                    <a:pt x="5167" y="35050"/>
                  </a:cubicBezTo>
                  <a:cubicBezTo>
                    <a:pt x="6459" y="36413"/>
                    <a:pt x="8067" y="37309"/>
                    <a:pt x="9765" y="38048"/>
                  </a:cubicBezTo>
                  <a:cubicBezTo>
                    <a:pt x="11074" y="38618"/>
                    <a:pt x="12403" y="39132"/>
                    <a:pt x="13658" y="39802"/>
                  </a:cubicBezTo>
                  <a:cubicBezTo>
                    <a:pt x="13884" y="39919"/>
                    <a:pt x="14064" y="40107"/>
                    <a:pt x="14326" y="40153"/>
                  </a:cubicBezTo>
                  <a:cubicBezTo>
                    <a:pt x="14506" y="40253"/>
                    <a:pt x="14697" y="40344"/>
                    <a:pt x="14831" y="40497"/>
                  </a:cubicBezTo>
                  <a:lnTo>
                    <a:pt x="15156" y="40740"/>
                  </a:lnTo>
                  <a:cubicBezTo>
                    <a:pt x="15401" y="40866"/>
                    <a:pt x="15546" y="41094"/>
                    <a:pt x="15752" y="41256"/>
                  </a:cubicBezTo>
                  <a:cubicBezTo>
                    <a:pt x="15789" y="41328"/>
                    <a:pt x="15835" y="41382"/>
                    <a:pt x="15906" y="41408"/>
                  </a:cubicBezTo>
                  <a:cubicBezTo>
                    <a:pt x="16052" y="41581"/>
                    <a:pt x="16240" y="41716"/>
                    <a:pt x="16340" y="41924"/>
                  </a:cubicBezTo>
                  <a:cubicBezTo>
                    <a:pt x="16685" y="42340"/>
                    <a:pt x="16964" y="42808"/>
                    <a:pt x="17261" y="43261"/>
                  </a:cubicBezTo>
                  <a:cubicBezTo>
                    <a:pt x="17311" y="43274"/>
                    <a:pt x="17351" y="43280"/>
                    <a:pt x="17383" y="43280"/>
                  </a:cubicBezTo>
                  <a:cubicBezTo>
                    <a:pt x="17533" y="43280"/>
                    <a:pt x="17509" y="43154"/>
                    <a:pt x="17443" y="42999"/>
                  </a:cubicBezTo>
                  <a:cubicBezTo>
                    <a:pt x="17315" y="42891"/>
                    <a:pt x="17281" y="42720"/>
                    <a:pt x="17190" y="42583"/>
                  </a:cubicBezTo>
                  <a:cubicBezTo>
                    <a:pt x="16945" y="42240"/>
                    <a:pt x="16693" y="41907"/>
                    <a:pt x="16431" y="41571"/>
                  </a:cubicBezTo>
                  <a:lnTo>
                    <a:pt x="16349" y="41490"/>
                  </a:lnTo>
                  <a:cubicBezTo>
                    <a:pt x="16123" y="41211"/>
                    <a:pt x="15880" y="40957"/>
                    <a:pt x="15590" y="40732"/>
                  </a:cubicBezTo>
                  <a:cubicBezTo>
                    <a:pt x="15184" y="40424"/>
                    <a:pt x="14805" y="40073"/>
                    <a:pt x="14371" y="39802"/>
                  </a:cubicBezTo>
                  <a:cubicBezTo>
                    <a:pt x="13522" y="39268"/>
                    <a:pt x="12600" y="38852"/>
                    <a:pt x="11670" y="38464"/>
                  </a:cubicBezTo>
                  <a:cubicBezTo>
                    <a:pt x="10307" y="37896"/>
                    <a:pt x="8943" y="37326"/>
                    <a:pt x="7669" y="36559"/>
                  </a:cubicBezTo>
                  <a:cubicBezTo>
                    <a:pt x="6567" y="35900"/>
                    <a:pt x="5609" y="35078"/>
                    <a:pt x="4816" y="34066"/>
                  </a:cubicBezTo>
                  <a:cubicBezTo>
                    <a:pt x="4057" y="33107"/>
                    <a:pt x="3461" y="32060"/>
                    <a:pt x="2928" y="30968"/>
                  </a:cubicBezTo>
                  <a:cubicBezTo>
                    <a:pt x="2340" y="29747"/>
                    <a:pt x="1906" y="28483"/>
                    <a:pt x="1564" y="27191"/>
                  </a:cubicBezTo>
                  <a:cubicBezTo>
                    <a:pt x="1094" y="25440"/>
                    <a:pt x="805" y="23660"/>
                    <a:pt x="623" y="21854"/>
                  </a:cubicBezTo>
                  <a:cubicBezTo>
                    <a:pt x="506" y="20662"/>
                    <a:pt x="435" y="19459"/>
                    <a:pt x="406" y="18266"/>
                  </a:cubicBezTo>
                  <a:cubicBezTo>
                    <a:pt x="361" y="16686"/>
                    <a:pt x="426" y="15114"/>
                    <a:pt x="543" y="13534"/>
                  </a:cubicBezTo>
                  <a:cubicBezTo>
                    <a:pt x="606" y="12704"/>
                    <a:pt x="669" y="11871"/>
                    <a:pt x="751" y="11041"/>
                  </a:cubicBezTo>
                  <a:cubicBezTo>
                    <a:pt x="868" y="9894"/>
                    <a:pt x="1065" y="8756"/>
                    <a:pt x="1228" y="7609"/>
                  </a:cubicBezTo>
                  <a:cubicBezTo>
                    <a:pt x="1427" y="6246"/>
                    <a:pt x="1690" y="4891"/>
                    <a:pt x="1943" y="3545"/>
                  </a:cubicBezTo>
                  <a:cubicBezTo>
                    <a:pt x="2149" y="2452"/>
                    <a:pt x="2386" y="1357"/>
                    <a:pt x="2611" y="274"/>
                  </a:cubicBezTo>
                  <a:cubicBezTo>
                    <a:pt x="2628" y="165"/>
                    <a:pt x="2711" y="39"/>
                    <a:pt x="2529" y="13"/>
                  </a:cubicBezTo>
                  <a:cubicBezTo>
                    <a:pt x="2491" y="6"/>
                    <a:pt x="2453" y="0"/>
                    <a:pt x="24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2"/>
            <p:cNvSpPr/>
            <p:nvPr/>
          </p:nvSpPr>
          <p:spPr>
            <a:xfrm>
              <a:off x="4819300" y="3219775"/>
              <a:ext cx="206450" cy="782175"/>
            </a:xfrm>
            <a:custGeom>
              <a:avLst/>
              <a:gdLst/>
              <a:ahLst/>
              <a:cxnLst/>
              <a:rect l="l" t="t" r="r" b="b"/>
              <a:pathLst>
                <a:path w="8258" h="31287" extrusionOk="0">
                  <a:moveTo>
                    <a:pt x="182" y="0"/>
                  </a:moveTo>
                  <a:cubicBezTo>
                    <a:pt x="191" y="135"/>
                    <a:pt x="182" y="262"/>
                    <a:pt x="0" y="262"/>
                  </a:cubicBezTo>
                  <a:cubicBezTo>
                    <a:pt x="63" y="523"/>
                    <a:pt x="245" y="722"/>
                    <a:pt x="362" y="967"/>
                  </a:cubicBezTo>
                  <a:cubicBezTo>
                    <a:pt x="1446" y="3124"/>
                    <a:pt x="2068" y="5428"/>
                    <a:pt x="2539" y="7785"/>
                  </a:cubicBezTo>
                  <a:cubicBezTo>
                    <a:pt x="2647" y="8327"/>
                    <a:pt x="2693" y="8880"/>
                    <a:pt x="2855" y="9411"/>
                  </a:cubicBezTo>
                  <a:cubicBezTo>
                    <a:pt x="2981" y="10169"/>
                    <a:pt x="3072" y="10939"/>
                    <a:pt x="3180" y="11698"/>
                  </a:cubicBezTo>
                  <a:cubicBezTo>
                    <a:pt x="3343" y="12753"/>
                    <a:pt x="3443" y="13811"/>
                    <a:pt x="3568" y="14867"/>
                  </a:cubicBezTo>
                  <a:cubicBezTo>
                    <a:pt x="3694" y="15851"/>
                    <a:pt x="3794" y="16846"/>
                    <a:pt x="3939" y="17822"/>
                  </a:cubicBezTo>
                  <a:cubicBezTo>
                    <a:pt x="4156" y="19339"/>
                    <a:pt x="4410" y="20846"/>
                    <a:pt x="4715" y="22346"/>
                  </a:cubicBezTo>
                  <a:cubicBezTo>
                    <a:pt x="4923" y="23133"/>
                    <a:pt x="5086" y="23926"/>
                    <a:pt x="5303" y="24713"/>
                  </a:cubicBezTo>
                  <a:cubicBezTo>
                    <a:pt x="5285" y="24921"/>
                    <a:pt x="5340" y="25110"/>
                    <a:pt x="5448" y="25290"/>
                  </a:cubicBezTo>
                  <a:cubicBezTo>
                    <a:pt x="5565" y="25472"/>
                    <a:pt x="5556" y="25689"/>
                    <a:pt x="5637" y="25877"/>
                  </a:cubicBezTo>
                  <a:lnTo>
                    <a:pt x="5637" y="25869"/>
                  </a:lnTo>
                  <a:cubicBezTo>
                    <a:pt x="5764" y="26114"/>
                    <a:pt x="5819" y="26374"/>
                    <a:pt x="5890" y="26636"/>
                  </a:cubicBezTo>
                  <a:cubicBezTo>
                    <a:pt x="5890" y="26727"/>
                    <a:pt x="5862" y="26827"/>
                    <a:pt x="5962" y="26881"/>
                  </a:cubicBezTo>
                  <a:cubicBezTo>
                    <a:pt x="6124" y="27178"/>
                    <a:pt x="6215" y="27495"/>
                    <a:pt x="6306" y="27811"/>
                  </a:cubicBezTo>
                  <a:cubicBezTo>
                    <a:pt x="6341" y="27956"/>
                    <a:pt x="6369" y="28099"/>
                    <a:pt x="6469" y="28227"/>
                  </a:cubicBezTo>
                  <a:cubicBezTo>
                    <a:pt x="6567" y="28416"/>
                    <a:pt x="6658" y="28615"/>
                    <a:pt x="6729" y="28813"/>
                  </a:cubicBezTo>
                  <a:cubicBezTo>
                    <a:pt x="6829" y="29075"/>
                    <a:pt x="7000" y="29300"/>
                    <a:pt x="7065" y="29582"/>
                  </a:cubicBezTo>
                  <a:cubicBezTo>
                    <a:pt x="7065" y="29645"/>
                    <a:pt x="7065" y="29708"/>
                    <a:pt x="7137" y="29745"/>
                  </a:cubicBezTo>
                  <a:cubicBezTo>
                    <a:pt x="7317" y="30070"/>
                    <a:pt x="7462" y="30421"/>
                    <a:pt x="7650" y="30755"/>
                  </a:cubicBezTo>
                  <a:cubicBezTo>
                    <a:pt x="7661" y="30892"/>
                    <a:pt x="7716" y="31000"/>
                    <a:pt x="7804" y="31080"/>
                  </a:cubicBezTo>
                  <a:cubicBezTo>
                    <a:pt x="7889" y="31134"/>
                    <a:pt x="7935" y="31286"/>
                    <a:pt x="8042" y="31286"/>
                  </a:cubicBezTo>
                  <a:cubicBezTo>
                    <a:pt x="8060" y="31286"/>
                    <a:pt x="8081" y="31282"/>
                    <a:pt x="8104" y="31271"/>
                  </a:cubicBezTo>
                  <a:cubicBezTo>
                    <a:pt x="8257" y="31189"/>
                    <a:pt x="8104" y="31080"/>
                    <a:pt x="8075" y="30991"/>
                  </a:cubicBezTo>
                  <a:lnTo>
                    <a:pt x="8084" y="30991"/>
                  </a:lnTo>
                  <a:cubicBezTo>
                    <a:pt x="7804" y="30575"/>
                    <a:pt x="7607" y="30113"/>
                    <a:pt x="7408" y="29654"/>
                  </a:cubicBezTo>
                  <a:cubicBezTo>
                    <a:pt x="7000" y="29012"/>
                    <a:pt x="6766" y="28290"/>
                    <a:pt x="6486" y="27586"/>
                  </a:cubicBezTo>
                  <a:cubicBezTo>
                    <a:pt x="6261" y="26998"/>
                    <a:pt x="6007" y="26419"/>
                    <a:pt x="5899" y="25789"/>
                  </a:cubicBezTo>
                  <a:cubicBezTo>
                    <a:pt x="5808" y="25507"/>
                    <a:pt x="5710" y="25227"/>
                    <a:pt x="5645" y="24947"/>
                  </a:cubicBezTo>
                  <a:cubicBezTo>
                    <a:pt x="5520" y="24531"/>
                    <a:pt x="5402" y="24117"/>
                    <a:pt x="5303" y="23692"/>
                  </a:cubicBezTo>
                  <a:cubicBezTo>
                    <a:pt x="5177" y="23601"/>
                    <a:pt x="5240" y="23467"/>
                    <a:pt x="5223" y="23358"/>
                  </a:cubicBezTo>
                  <a:cubicBezTo>
                    <a:pt x="5149" y="23105"/>
                    <a:pt x="5114" y="22842"/>
                    <a:pt x="5060" y="22591"/>
                  </a:cubicBezTo>
                  <a:lnTo>
                    <a:pt x="5060" y="22600"/>
                  </a:lnTo>
                  <a:cubicBezTo>
                    <a:pt x="4969" y="22346"/>
                    <a:pt x="4952" y="22084"/>
                    <a:pt x="4886" y="21832"/>
                  </a:cubicBezTo>
                  <a:lnTo>
                    <a:pt x="4886" y="21841"/>
                  </a:lnTo>
                  <a:cubicBezTo>
                    <a:pt x="4761" y="21225"/>
                    <a:pt x="4626" y="20612"/>
                    <a:pt x="4553" y="19990"/>
                  </a:cubicBezTo>
                  <a:cubicBezTo>
                    <a:pt x="4464" y="19654"/>
                    <a:pt x="4436" y="19311"/>
                    <a:pt x="4381" y="18977"/>
                  </a:cubicBezTo>
                  <a:cubicBezTo>
                    <a:pt x="4336" y="17974"/>
                    <a:pt x="4119" y="16989"/>
                    <a:pt x="4019" y="15997"/>
                  </a:cubicBezTo>
                  <a:cubicBezTo>
                    <a:pt x="3894" y="14687"/>
                    <a:pt x="3694" y="13378"/>
                    <a:pt x="3551" y="12066"/>
                  </a:cubicBezTo>
                  <a:cubicBezTo>
                    <a:pt x="3389" y="10677"/>
                    <a:pt x="3189" y="9285"/>
                    <a:pt x="2927" y="7904"/>
                  </a:cubicBezTo>
                  <a:cubicBezTo>
                    <a:pt x="2485" y="5537"/>
                    <a:pt x="1862" y="3206"/>
                    <a:pt x="804" y="1030"/>
                  </a:cubicBezTo>
                  <a:cubicBezTo>
                    <a:pt x="633" y="668"/>
                    <a:pt x="479" y="288"/>
                    <a:pt x="1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2"/>
            <p:cNvSpPr/>
            <p:nvPr/>
          </p:nvSpPr>
          <p:spPr>
            <a:xfrm>
              <a:off x="5014400" y="3994550"/>
              <a:ext cx="334675" cy="261725"/>
            </a:xfrm>
            <a:custGeom>
              <a:avLst/>
              <a:gdLst/>
              <a:ahLst/>
              <a:cxnLst/>
              <a:rect l="l" t="t" r="r" b="b"/>
              <a:pathLst>
                <a:path w="13387" h="10469" extrusionOk="0">
                  <a:moveTo>
                    <a:pt x="271" y="0"/>
                  </a:moveTo>
                  <a:lnTo>
                    <a:pt x="271" y="0"/>
                  </a:lnTo>
                  <a:cubicBezTo>
                    <a:pt x="245" y="81"/>
                    <a:pt x="354" y="172"/>
                    <a:pt x="280" y="226"/>
                  </a:cubicBezTo>
                  <a:cubicBezTo>
                    <a:pt x="267" y="233"/>
                    <a:pt x="256" y="236"/>
                    <a:pt x="244" y="236"/>
                  </a:cubicBezTo>
                  <a:cubicBezTo>
                    <a:pt x="183" y="236"/>
                    <a:pt x="136" y="147"/>
                    <a:pt x="83" y="117"/>
                  </a:cubicBezTo>
                  <a:cubicBezTo>
                    <a:pt x="55" y="109"/>
                    <a:pt x="29" y="98"/>
                    <a:pt x="0" y="89"/>
                  </a:cubicBezTo>
                  <a:lnTo>
                    <a:pt x="0" y="89"/>
                  </a:lnTo>
                  <a:cubicBezTo>
                    <a:pt x="74" y="369"/>
                    <a:pt x="245" y="596"/>
                    <a:pt x="388" y="831"/>
                  </a:cubicBezTo>
                  <a:cubicBezTo>
                    <a:pt x="1609" y="2845"/>
                    <a:pt x="3027" y="4696"/>
                    <a:pt x="4798" y="6268"/>
                  </a:cubicBezTo>
                  <a:cubicBezTo>
                    <a:pt x="6224" y="7542"/>
                    <a:pt x="7779" y="8607"/>
                    <a:pt x="9530" y="9376"/>
                  </a:cubicBezTo>
                  <a:cubicBezTo>
                    <a:pt x="10696" y="9890"/>
                    <a:pt x="11906" y="10252"/>
                    <a:pt x="13161" y="10441"/>
                  </a:cubicBezTo>
                  <a:cubicBezTo>
                    <a:pt x="13202" y="10450"/>
                    <a:pt x="13245" y="10469"/>
                    <a:pt x="13281" y="10469"/>
                  </a:cubicBezTo>
                  <a:cubicBezTo>
                    <a:pt x="13317" y="10469"/>
                    <a:pt x="13347" y="10450"/>
                    <a:pt x="13361" y="10386"/>
                  </a:cubicBezTo>
                  <a:cubicBezTo>
                    <a:pt x="13387" y="10287"/>
                    <a:pt x="13378" y="10189"/>
                    <a:pt x="13278" y="10135"/>
                  </a:cubicBezTo>
                  <a:cubicBezTo>
                    <a:pt x="13215" y="10098"/>
                    <a:pt x="13144" y="10098"/>
                    <a:pt x="13081" y="10089"/>
                  </a:cubicBezTo>
                  <a:cubicBezTo>
                    <a:pt x="11093" y="9773"/>
                    <a:pt x="9268" y="9014"/>
                    <a:pt x="7588" y="7948"/>
                  </a:cubicBezTo>
                  <a:cubicBezTo>
                    <a:pt x="6079" y="6992"/>
                    <a:pt x="4735" y="5862"/>
                    <a:pt x="3551" y="4525"/>
                  </a:cubicBezTo>
                  <a:cubicBezTo>
                    <a:pt x="2602" y="3449"/>
                    <a:pt x="1754" y="2320"/>
                    <a:pt x="985" y="1119"/>
                  </a:cubicBezTo>
                  <a:cubicBezTo>
                    <a:pt x="750" y="748"/>
                    <a:pt x="588" y="326"/>
                    <a:pt x="2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2"/>
            <p:cNvSpPr/>
            <p:nvPr/>
          </p:nvSpPr>
          <p:spPr>
            <a:xfrm>
              <a:off x="4890675" y="3455025"/>
              <a:ext cx="46525" cy="323425"/>
            </a:xfrm>
            <a:custGeom>
              <a:avLst/>
              <a:gdLst/>
              <a:ahLst/>
              <a:cxnLst/>
              <a:rect l="l" t="t" r="r" b="b"/>
              <a:pathLst>
                <a:path w="1861" h="12937" extrusionOk="0">
                  <a:moveTo>
                    <a:pt x="0" y="1"/>
                  </a:moveTo>
                  <a:lnTo>
                    <a:pt x="0" y="1"/>
                  </a:lnTo>
                  <a:cubicBezTo>
                    <a:pt x="72" y="1030"/>
                    <a:pt x="280" y="2043"/>
                    <a:pt x="380" y="3064"/>
                  </a:cubicBezTo>
                  <a:cubicBezTo>
                    <a:pt x="460" y="3903"/>
                    <a:pt x="579" y="4744"/>
                    <a:pt x="687" y="5594"/>
                  </a:cubicBezTo>
                  <a:cubicBezTo>
                    <a:pt x="776" y="6361"/>
                    <a:pt x="850" y="7137"/>
                    <a:pt x="958" y="7905"/>
                  </a:cubicBezTo>
                  <a:cubicBezTo>
                    <a:pt x="1130" y="9088"/>
                    <a:pt x="1327" y="10272"/>
                    <a:pt x="1526" y="11447"/>
                  </a:cubicBezTo>
                  <a:cubicBezTo>
                    <a:pt x="1617" y="11943"/>
                    <a:pt x="1672" y="12457"/>
                    <a:pt x="1860" y="12936"/>
                  </a:cubicBezTo>
                  <a:cubicBezTo>
                    <a:pt x="1852" y="12782"/>
                    <a:pt x="1860" y="12628"/>
                    <a:pt x="1834" y="12476"/>
                  </a:cubicBezTo>
                  <a:cubicBezTo>
                    <a:pt x="1743" y="11952"/>
                    <a:pt x="1626" y="11427"/>
                    <a:pt x="1526" y="10894"/>
                  </a:cubicBezTo>
                  <a:cubicBezTo>
                    <a:pt x="1355" y="9938"/>
                    <a:pt x="1219" y="8988"/>
                    <a:pt x="1101" y="8022"/>
                  </a:cubicBezTo>
                  <a:cubicBezTo>
                    <a:pt x="993" y="7246"/>
                    <a:pt x="839" y="6469"/>
                    <a:pt x="785" y="5683"/>
                  </a:cubicBezTo>
                  <a:cubicBezTo>
                    <a:pt x="731" y="5032"/>
                    <a:pt x="642" y="4391"/>
                    <a:pt x="579" y="3740"/>
                  </a:cubicBezTo>
                  <a:cubicBezTo>
                    <a:pt x="479" y="2710"/>
                    <a:pt x="317" y="1692"/>
                    <a:pt x="163" y="662"/>
                  </a:cubicBezTo>
                  <a:cubicBezTo>
                    <a:pt x="135" y="445"/>
                    <a:pt x="180" y="19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2"/>
            <p:cNvSpPr/>
            <p:nvPr/>
          </p:nvSpPr>
          <p:spPr>
            <a:xfrm>
              <a:off x="4936300" y="3778425"/>
              <a:ext cx="15575" cy="59200"/>
            </a:xfrm>
            <a:custGeom>
              <a:avLst/>
              <a:gdLst/>
              <a:ahLst/>
              <a:cxnLst/>
              <a:rect l="l" t="t" r="r" b="b"/>
              <a:pathLst>
                <a:path w="623" h="2368" extrusionOk="0">
                  <a:moveTo>
                    <a:pt x="35" y="0"/>
                  </a:moveTo>
                  <a:cubicBezTo>
                    <a:pt x="1" y="199"/>
                    <a:pt x="81" y="388"/>
                    <a:pt x="126" y="570"/>
                  </a:cubicBezTo>
                  <a:cubicBezTo>
                    <a:pt x="280" y="1175"/>
                    <a:pt x="352" y="1789"/>
                    <a:pt x="623" y="2367"/>
                  </a:cubicBezTo>
                  <a:cubicBezTo>
                    <a:pt x="605" y="1888"/>
                    <a:pt x="443" y="1455"/>
                    <a:pt x="326" y="1004"/>
                  </a:cubicBezTo>
                  <a:cubicBezTo>
                    <a:pt x="235" y="668"/>
                    <a:pt x="261" y="299"/>
                    <a:pt x="3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2"/>
            <p:cNvSpPr/>
            <p:nvPr/>
          </p:nvSpPr>
          <p:spPr>
            <a:xfrm>
              <a:off x="4933100" y="3719500"/>
              <a:ext cx="8375" cy="46300"/>
            </a:xfrm>
            <a:custGeom>
              <a:avLst/>
              <a:gdLst/>
              <a:ahLst/>
              <a:cxnLst/>
              <a:rect l="l" t="t" r="r" b="b"/>
              <a:pathLst>
                <a:path w="335" h="1852" extrusionOk="0">
                  <a:moveTo>
                    <a:pt x="1" y="1"/>
                  </a:moveTo>
                  <a:cubicBezTo>
                    <a:pt x="1" y="640"/>
                    <a:pt x="118" y="1256"/>
                    <a:pt x="334" y="1852"/>
                  </a:cubicBezTo>
                  <a:cubicBezTo>
                    <a:pt x="300" y="1219"/>
                    <a:pt x="155" y="60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2"/>
            <p:cNvSpPr/>
            <p:nvPr/>
          </p:nvSpPr>
          <p:spPr>
            <a:xfrm>
              <a:off x="5004475" y="3961100"/>
              <a:ext cx="16950" cy="33475"/>
            </a:xfrm>
            <a:custGeom>
              <a:avLst/>
              <a:gdLst/>
              <a:ahLst/>
              <a:cxnLst/>
              <a:rect l="l" t="t" r="r" b="b"/>
              <a:pathLst>
                <a:path w="678" h="1339" extrusionOk="0">
                  <a:moveTo>
                    <a:pt x="1" y="1"/>
                  </a:moveTo>
                  <a:cubicBezTo>
                    <a:pt x="118" y="497"/>
                    <a:pt x="335" y="948"/>
                    <a:pt x="677" y="1338"/>
                  </a:cubicBezTo>
                  <a:cubicBezTo>
                    <a:pt x="488" y="877"/>
                    <a:pt x="280" y="417"/>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2"/>
            <p:cNvSpPr/>
            <p:nvPr/>
          </p:nvSpPr>
          <p:spPr>
            <a:xfrm>
              <a:off x="4798525" y="3184050"/>
              <a:ext cx="19000" cy="25325"/>
            </a:xfrm>
            <a:custGeom>
              <a:avLst/>
              <a:gdLst/>
              <a:ahLst/>
              <a:cxnLst/>
              <a:rect l="l" t="t" r="r" b="b"/>
              <a:pathLst>
                <a:path w="760" h="1013" extrusionOk="0">
                  <a:moveTo>
                    <a:pt x="1" y="1"/>
                  </a:moveTo>
                  <a:lnTo>
                    <a:pt x="1" y="1"/>
                  </a:lnTo>
                  <a:cubicBezTo>
                    <a:pt x="190" y="391"/>
                    <a:pt x="443" y="725"/>
                    <a:pt x="760" y="1013"/>
                  </a:cubicBezTo>
                  <a:cubicBezTo>
                    <a:pt x="588" y="616"/>
                    <a:pt x="343" y="272"/>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2"/>
            <p:cNvSpPr/>
            <p:nvPr/>
          </p:nvSpPr>
          <p:spPr>
            <a:xfrm>
              <a:off x="4951850" y="3812075"/>
              <a:ext cx="8600" cy="31400"/>
            </a:xfrm>
            <a:custGeom>
              <a:avLst/>
              <a:gdLst/>
              <a:ahLst/>
              <a:cxnLst/>
              <a:rect l="l" t="t" r="r" b="b"/>
              <a:pathLst>
                <a:path w="344" h="1256" extrusionOk="0">
                  <a:moveTo>
                    <a:pt x="1" y="0"/>
                  </a:moveTo>
                  <a:lnTo>
                    <a:pt x="1" y="0"/>
                  </a:lnTo>
                  <a:cubicBezTo>
                    <a:pt x="18" y="443"/>
                    <a:pt x="137" y="859"/>
                    <a:pt x="343" y="1255"/>
                  </a:cubicBezTo>
                  <a:cubicBezTo>
                    <a:pt x="309" y="813"/>
                    <a:pt x="172" y="397"/>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2"/>
            <p:cNvSpPr/>
            <p:nvPr/>
          </p:nvSpPr>
          <p:spPr>
            <a:xfrm>
              <a:off x="4777500" y="3163075"/>
              <a:ext cx="19000" cy="19000"/>
            </a:xfrm>
            <a:custGeom>
              <a:avLst/>
              <a:gdLst/>
              <a:ahLst/>
              <a:cxnLst/>
              <a:rect l="l" t="t" r="r" b="b"/>
              <a:pathLst>
                <a:path w="760" h="760" extrusionOk="0">
                  <a:moveTo>
                    <a:pt x="1" y="1"/>
                  </a:moveTo>
                  <a:cubicBezTo>
                    <a:pt x="228" y="289"/>
                    <a:pt x="471" y="543"/>
                    <a:pt x="760" y="759"/>
                  </a:cubicBezTo>
                  <a:cubicBezTo>
                    <a:pt x="608" y="417"/>
                    <a:pt x="354" y="163"/>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2"/>
            <p:cNvSpPr/>
            <p:nvPr/>
          </p:nvSpPr>
          <p:spPr>
            <a:xfrm>
              <a:off x="4997700" y="3963375"/>
              <a:ext cx="12875" cy="25300"/>
            </a:xfrm>
            <a:custGeom>
              <a:avLst/>
              <a:gdLst/>
              <a:ahLst/>
              <a:cxnLst/>
              <a:rect l="l" t="t" r="r" b="b"/>
              <a:pathLst>
                <a:path w="515" h="1012" extrusionOk="0">
                  <a:moveTo>
                    <a:pt x="1" y="1"/>
                  </a:moveTo>
                  <a:cubicBezTo>
                    <a:pt x="100" y="369"/>
                    <a:pt x="254" y="723"/>
                    <a:pt x="514" y="1011"/>
                  </a:cubicBezTo>
                  <a:cubicBezTo>
                    <a:pt x="406" y="640"/>
                    <a:pt x="254" y="289"/>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2"/>
            <p:cNvSpPr/>
            <p:nvPr/>
          </p:nvSpPr>
          <p:spPr>
            <a:xfrm>
              <a:off x="4968325" y="3891800"/>
              <a:ext cx="8650" cy="23275"/>
            </a:xfrm>
            <a:custGeom>
              <a:avLst/>
              <a:gdLst/>
              <a:ahLst/>
              <a:cxnLst/>
              <a:rect l="l" t="t" r="r" b="b"/>
              <a:pathLst>
                <a:path w="346" h="931" extrusionOk="0">
                  <a:moveTo>
                    <a:pt x="1" y="0"/>
                  </a:moveTo>
                  <a:lnTo>
                    <a:pt x="1" y="0"/>
                  </a:lnTo>
                  <a:cubicBezTo>
                    <a:pt x="64" y="334"/>
                    <a:pt x="183" y="642"/>
                    <a:pt x="345" y="930"/>
                  </a:cubicBezTo>
                  <a:cubicBezTo>
                    <a:pt x="335" y="577"/>
                    <a:pt x="226" y="271"/>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2"/>
            <p:cNvSpPr/>
            <p:nvPr/>
          </p:nvSpPr>
          <p:spPr>
            <a:xfrm>
              <a:off x="4928600" y="3694200"/>
              <a:ext cx="4750" cy="25325"/>
            </a:xfrm>
            <a:custGeom>
              <a:avLst/>
              <a:gdLst/>
              <a:ahLst/>
              <a:cxnLst/>
              <a:rect l="l" t="t" r="r" b="b"/>
              <a:pathLst>
                <a:path w="190" h="1013" extrusionOk="0">
                  <a:moveTo>
                    <a:pt x="9" y="0"/>
                  </a:moveTo>
                  <a:lnTo>
                    <a:pt x="9" y="0"/>
                  </a:lnTo>
                  <a:cubicBezTo>
                    <a:pt x="1" y="351"/>
                    <a:pt x="9" y="696"/>
                    <a:pt x="181" y="1013"/>
                  </a:cubicBezTo>
                  <a:cubicBezTo>
                    <a:pt x="189" y="668"/>
                    <a:pt x="135" y="325"/>
                    <a:pt x="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2"/>
            <p:cNvSpPr/>
            <p:nvPr/>
          </p:nvSpPr>
          <p:spPr>
            <a:xfrm>
              <a:off x="4987525" y="3940075"/>
              <a:ext cx="9500" cy="19275"/>
            </a:xfrm>
            <a:custGeom>
              <a:avLst/>
              <a:gdLst/>
              <a:ahLst/>
              <a:cxnLst/>
              <a:rect l="l" t="t" r="r" b="b"/>
              <a:pathLst>
                <a:path w="380" h="771" extrusionOk="0">
                  <a:moveTo>
                    <a:pt x="0" y="1"/>
                  </a:moveTo>
                  <a:lnTo>
                    <a:pt x="0" y="1"/>
                  </a:lnTo>
                  <a:cubicBezTo>
                    <a:pt x="28" y="291"/>
                    <a:pt x="174" y="534"/>
                    <a:pt x="336" y="770"/>
                  </a:cubicBezTo>
                  <a:cubicBezTo>
                    <a:pt x="380" y="445"/>
                    <a:pt x="163" y="228"/>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2"/>
            <p:cNvSpPr/>
            <p:nvPr/>
          </p:nvSpPr>
          <p:spPr>
            <a:xfrm>
              <a:off x="4766675" y="3163300"/>
              <a:ext cx="14925" cy="12925"/>
            </a:xfrm>
            <a:custGeom>
              <a:avLst/>
              <a:gdLst/>
              <a:ahLst/>
              <a:cxnLst/>
              <a:rect l="l" t="t" r="r" b="b"/>
              <a:pathLst>
                <a:path w="597" h="517" extrusionOk="0">
                  <a:moveTo>
                    <a:pt x="0" y="0"/>
                  </a:moveTo>
                  <a:lnTo>
                    <a:pt x="0" y="0"/>
                  </a:lnTo>
                  <a:cubicBezTo>
                    <a:pt x="182" y="200"/>
                    <a:pt x="336" y="417"/>
                    <a:pt x="596" y="516"/>
                  </a:cubicBezTo>
                  <a:cubicBezTo>
                    <a:pt x="453" y="289"/>
                    <a:pt x="308" y="46"/>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2"/>
            <p:cNvSpPr/>
            <p:nvPr/>
          </p:nvSpPr>
          <p:spPr>
            <a:xfrm>
              <a:off x="4960200" y="3843450"/>
              <a:ext cx="6575" cy="21050"/>
            </a:xfrm>
            <a:custGeom>
              <a:avLst/>
              <a:gdLst/>
              <a:ahLst/>
              <a:cxnLst/>
              <a:rect l="l" t="t" r="r" b="b"/>
              <a:pathLst>
                <a:path w="263" h="842" extrusionOk="0">
                  <a:moveTo>
                    <a:pt x="9" y="0"/>
                  </a:moveTo>
                  <a:lnTo>
                    <a:pt x="9" y="0"/>
                  </a:lnTo>
                  <a:cubicBezTo>
                    <a:pt x="1" y="308"/>
                    <a:pt x="100" y="588"/>
                    <a:pt x="263" y="842"/>
                  </a:cubicBezTo>
                  <a:cubicBezTo>
                    <a:pt x="254" y="534"/>
                    <a:pt x="154" y="263"/>
                    <a:pt x="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2"/>
            <p:cNvSpPr/>
            <p:nvPr/>
          </p:nvSpPr>
          <p:spPr>
            <a:xfrm>
              <a:off x="4960200" y="3866475"/>
              <a:ext cx="6800" cy="19225"/>
            </a:xfrm>
            <a:custGeom>
              <a:avLst/>
              <a:gdLst/>
              <a:ahLst/>
              <a:cxnLst/>
              <a:rect l="l" t="t" r="r" b="b"/>
              <a:pathLst>
                <a:path w="272" h="769" extrusionOk="0">
                  <a:moveTo>
                    <a:pt x="1" y="1"/>
                  </a:moveTo>
                  <a:cubicBezTo>
                    <a:pt x="29" y="280"/>
                    <a:pt x="109" y="534"/>
                    <a:pt x="254" y="768"/>
                  </a:cubicBezTo>
                  <a:cubicBezTo>
                    <a:pt x="272" y="480"/>
                    <a:pt x="200" y="218"/>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2"/>
            <p:cNvSpPr/>
            <p:nvPr/>
          </p:nvSpPr>
          <p:spPr>
            <a:xfrm>
              <a:off x="4785425" y="3179975"/>
              <a:ext cx="10850" cy="12925"/>
            </a:xfrm>
            <a:custGeom>
              <a:avLst/>
              <a:gdLst/>
              <a:ahLst/>
              <a:cxnLst/>
              <a:rect l="l" t="t" r="r" b="b"/>
              <a:pathLst>
                <a:path w="434" h="517" extrusionOk="0">
                  <a:moveTo>
                    <a:pt x="0" y="1"/>
                  </a:moveTo>
                  <a:lnTo>
                    <a:pt x="0" y="1"/>
                  </a:lnTo>
                  <a:cubicBezTo>
                    <a:pt x="83" y="229"/>
                    <a:pt x="263" y="372"/>
                    <a:pt x="434" y="517"/>
                  </a:cubicBezTo>
                  <a:cubicBezTo>
                    <a:pt x="399" y="255"/>
                    <a:pt x="208" y="120"/>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2"/>
            <p:cNvSpPr/>
            <p:nvPr/>
          </p:nvSpPr>
          <p:spPr>
            <a:xfrm>
              <a:off x="4941025" y="3765575"/>
              <a:ext cx="4775" cy="19200"/>
            </a:xfrm>
            <a:custGeom>
              <a:avLst/>
              <a:gdLst/>
              <a:ahLst/>
              <a:cxnLst/>
              <a:rect l="l" t="t" r="r" b="b"/>
              <a:pathLst>
                <a:path w="191" h="768" extrusionOk="0">
                  <a:moveTo>
                    <a:pt x="17" y="0"/>
                  </a:moveTo>
                  <a:lnTo>
                    <a:pt x="17" y="0"/>
                  </a:lnTo>
                  <a:cubicBezTo>
                    <a:pt x="0" y="271"/>
                    <a:pt x="28" y="531"/>
                    <a:pt x="191" y="768"/>
                  </a:cubicBezTo>
                  <a:cubicBezTo>
                    <a:pt x="191" y="497"/>
                    <a:pt x="154" y="243"/>
                    <a:pt x="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2"/>
            <p:cNvSpPr/>
            <p:nvPr/>
          </p:nvSpPr>
          <p:spPr>
            <a:xfrm>
              <a:off x="4945300" y="3784550"/>
              <a:ext cx="4800" cy="19200"/>
            </a:xfrm>
            <a:custGeom>
              <a:avLst/>
              <a:gdLst/>
              <a:ahLst/>
              <a:cxnLst/>
              <a:rect l="l" t="t" r="r" b="b"/>
              <a:pathLst>
                <a:path w="192" h="768" extrusionOk="0">
                  <a:moveTo>
                    <a:pt x="20" y="0"/>
                  </a:moveTo>
                  <a:lnTo>
                    <a:pt x="20" y="0"/>
                  </a:lnTo>
                  <a:cubicBezTo>
                    <a:pt x="0" y="271"/>
                    <a:pt x="29" y="531"/>
                    <a:pt x="183" y="767"/>
                  </a:cubicBezTo>
                  <a:cubicBezTo>
                    <a:pt x="191" y="496"/>
                    <a:pt x="146" y="234"/>
                    <a:pt x="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2"/>
            <p:cNvSpPr/>
            <p:nvPr/>
          </p:nvSpPr>
          <p:spPr>
            <a:xfrm>
              <a:off x="4745900" y="3148600"/>
              <a:ext cx="12675" cy="8650"/>
            </a:xfrm>
            <a:custGeom>
              <a:avLst/>
              <a:gdLst/>
              <a:ahLst/>
              <a:cxnLst/>
              <a:rect l="l" t="t" r="r" b="b"/>
              <a:pathLst>
                <a:path w="507" h="346" extrusionOk="0">
                  <a:moveTo>
                    <a:pt x="1" y="1"/>
                  </a:moveTo>
                  <a:lnTo>
                    <a:pt x="1" y="1"/>
                  </a:lnTo>
                  <a:cubicBezTo>
                    <a:pt x="138" y="163"/>
                    <a:pt x="309" y="272"/>
                    <a:pt x="506" y="345"/>
                  </a:cubicBezTo>
                  <a:cubicBezTo>
                    <a:pt x="417" y="118"/>
                    <a:pt x="226" y="29"/>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2"/>
            <p:cNvSpPr/>
            <p:nvPr/>
          </p:nvSpPr>
          <p:spPr>
            <a:xfrm>
              <a:off x="4981025" y="3925450"/>
              <a:ext cx="6775" cy="14650"/>
            </a:xfrm>
            <a:custGeom>
              <a:avLst/>
              <a:gdLst/>
              <a:ahLst/>
              <a:cxnLst/>
              <a:rect l="l" t="t" r="r" b="b"/>
              <a:pathLst>
                <a:path w="271" h="586" extrusionOk="0">
                  <a:moveTo>
                    <a:pt x="0" y="0"/>
                  </a:moveTo>
                  <a:lnTo>
                    <a:pt x="0" y="0"/>
                  </a:lnTo>
                  <a:cubicBezTo>
                    <a:pt x="26" y="226"/>
                    <a:pt x="108" y="423"/>
                    <a:pt x="260" y="586"/>
                  </a:cubicBezTo>
                  <a:cubicBezTo>
                    <a:pt x="271" y="352"/>
                    <a:pt x="171" y="163"/>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2"/>
            <p:cNvSpPr/>
            <p:nvPr/>
          </p:nvSpPr>
          <p:spPr>
            <a:xfrm>
              <a:off x="4955475" y="3852000"/>
              <a:ext cx="4975" cy="14725"/>
            </a:xfrm>
            <a:custGeom>
              <a:avLst/>
              <a:gdLst/>
              <a:ahLst/>
              <a:cxnLst/>
              <a:rect l="l" t="t" r="r" b="b"/>
              <a:pathLst>
                <a:path w="199" h="589" extrusionOk="0">
                  <a:moveTo>
                    <a:pt x="1" y="1"/>
                  </a:moveTo>
                  <a:lnTo>
                    <a:pt x="1" y="1"/>
                  </a:lnTo>
                  <a:cubicBezTo>
                    <a:pt x="36" y="209"/>
                    <a:pt x="46" y="417"/>
                    <a:pt x="190" y="588"/>
                  </a:cubicBezTo>
                  <a:cubicBezTo>
                    <a:pt x="198" y="372"/>
                    <a:pt x="181" y="15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276"/>
        <p:cNvGrpSpPr/>
        <p:nvPr/>
      </p:nvGrpSpPr>
      <p:grpSpPr>
        <a:xfrm>
          <a:off x="0" y="0"/>
          <a:ext cx="0" cy="0"/>
          <a:chOff x="0" y="0"/>
          <a:chExt cx="0" cy="0"/>
        </a:xfrm>
      </p:grpSpPr>
      <p:pic>
        <p:nvPicPr>
          <p:cNvPr id="277" name="Google Shape;277;p34"/>
          <p:cNvPicPr preferRelativeResize="0"/>
          <p:nvPr/>
        </p:nvPicPr>
        <p:blipFill rotWithShape="1">
          <a:blip r:embed="rId2">
            <a:alphaModFix amt="68000"/>
          </a:blip>
          <a:srcRect/>
          <a:stretch/>
        </p:blipFill>
        <p:spPr>
          <a:xfrm rot="-9659388">
            <a:off x="-1153286" y="-1296705"/>
            <a:ext cx="5636500" cy="4245598"/>
          </a:xfrm>
          <a:prstGeom prst="rect">
            <a:avLst/>
          </a:prstGeom>
          <a:noFill/>
          <a:ln>
            <a:noFill/>
          </a:ln>
        </p:spPr>
      </p:pic>
      <p:pic>
        <p:nvPicPr>
          <p:cNvPr id="278" name="Google Shape;278;p34"/>
          <p:cNvPicPr preferRelativeResize="0"/>
          <p:nvPr/>
        </p:nvPicPr>
        <p:blipFill rotWithShape="1">
          <a:blip r:embed="rId3">
            <a:alphaModFix amt="75000"/>
          </a:blip>
          <a:srcRect/>
          <a:stretch/>
        </p:blipFill>
        <p:spPr>
          <a:xfrm rot="4176070" flipH="1">
            <a:off x="-744252" y="919118"/>
            <a:ext cx="4480776" cy="5855050"/>
          </a:xfrm>
          <a:prstGeom prst="rect">
            <a:avLst/>
          </a:prstGeom>
          <a:noFill/>
          <a:ln>
            <a:noFill/>
          </a:ln>
        </p:spPr>
      </p:pic>
      <p:pic>
        <p:nvPicPr>
          <p:cNvPr id="279" name="Google Shape;279;p34"/>
          <p:cNvPicPr preferRelativeResize="0"/>
          <p:nvPr/>
        </p:nvPicPr>
        <p:blipFill rotWithShape="1">
          <a:blip r:embed="rId4">
            <a:alphaModFix amt="71000"/>
          </a:blip>
          <a:srcRect/>
          <a:stretch/>
        </p:blipFill>
        <p:spPr>
          <a:xfrm rot="7679238" flipH="1">
            <a:off x="5519884" y="-1396454"/>
            <a:ext cx="3768483" cy="4245598"/>
          </a:xfrm>
          <a:prstGeom prst="rect">
            <a:avLst/>
          </a:prstGeom>
          <a:noFill/>
          <a:ln>
            <a:noFill/>
          </a:ln>
        </p:spPr>
      </p:pic>
      <p:pic>
        <p:nvPicPr>
          <p:cNvPr id="280" name="Google Shape;280;p34"/>
          <p:cNvPicPr preferRelativeResize="0"/>
          <p:nvPr/>
        </p:nvPicPr>
        <p:blipFill rotWithShape="1">
          <a:blip r:embed="rId2">
            <a:alphaModFix amt="68000"/>
          </a:blip>
          <a:srcRect/>
          <a:stretch/>
        </p:blipFill>
        <p:spPr>
          <a:xfrm rot="2699992" flipH="1">
            <a:off x="3991994" y="660307"/>
            <a:ext cx="7299037" cy="5497875"/>
          </a:xfrm>
          <a:prstGeom prst="rect">
            <a:avLst/>
          </a:prstGeom>
          <a:noFill/>
          <a:ln>
            <a:noFill/>
          </a:ln>
        </p:spPr>
      </p:pic>
      <p:pic>
        <p:nvPicPr>
          <p:cNvPr id="281" name="Google Shape;281;p34"/>
          <p:cNvPicPr preferRelativeResize="0"/>
          <p:nvPr/>
        </p:nvPicPr>
        <p:blipFill rotWithShape="1">
          <a:blip r:embed="rId5">
            <a:alphaModFix amt="79000"/>
          </a:blip>
          <a:srcRect/>
          <a:stretch/>
        </p:blipFill>
        <p:spPr>
          <a:xfrm rot="5400000" flipH="1">
            <a:off x="4465712" y="2062781"/>
            <a:ext cx="2031025" cy="4728200"/>
          </a:xfrm>
          <a:prstGeom prst="rect">
            <a:avLst/>
          </a:prstGeom>
          <a:noFill/>
          <a:ln>
            <a:noFill/>
          </a:ln>
        </p:spPr>
      </p:pic>
      <p:pic>
        <p:nvPicPr>
          <p:cNvPr id="282" name="Google Shape;282;p34"/>
          <p:cNvPicPr preferRelativeResize="0"/>
          <p:nvPr/>
        </p:nvPicPr>
        <p:blipFill rotWithShape="1">
          <a:blip r:embed="rId4">
            <a:alphaModFix amt="66000"/>
          </a:blip>
          <a:srcRect/>
          <a:stretch/>
        </p:blipFill>
        <p:spPr>
          <a:xfrm rot="-8099998" flipH="1">
            <a:off x="2432045" y="-984780"/>
            <a:ext cx="3768485" cy="4245599"/>
          </a:xfrm>
          <a:prstGeom prst="rect">
            <a:avLst/>
          </a:prstGeom>
          <a:noFill/>
          <a:ln>
            <a:noFill/>
          </a:ln>
        </p:spPr>
      </p:pic>
      <p:pic>
        <p:nvPicPr>
          <p:cNvPr id="283" name="Google Shape;283;p34"/>
          <p:cNvPicPr preferRelativeResize="0"/>
          <p:nvPr/>
        </p:nvPicPr>
        <p:blipFill rotWithShape="1">
          <a:blip r:embed="rId6">
            <a:alphaModFix amt="79000"/>
          </a:blip>
          <a:srcRect/>
          <a:stretch/>
        </p:blipFill>
        <p:spPr>
          <a:xfrm rot="10800000" flipH="1">
            <a:off x="138053" y="1635169"/>
            <a:ext cx="2516620" cy="4245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500"/>
              <a:buFont typeface="Bayon"/>
              <a:buNone/>
              <a:defRPr sz="3500" b="0" i="0" u="none" strike="noStrike" cap="none">
                <a:solidFill>
                  <a:schemeClr val="dk2"/>
                </a:solidFill>
                <a:latin typeface="Bayon"/>
                <a:ea typeface="Bayon"/>
                <a:cs typeface="Bayon"/>
                <a:sym typeface="Bayon"/>
              </a:defRPr>
            </a:lvl1pPr>
            <a:lvl2pPr marR="0" lvl="1" algn="l" rtl="0">
              <a:lnSpc>
                <a:spcPct val="100000"/>
              </a:lnSpc>
              <a:spcBef>
                <a:spcPts val="0"/>
              </a:spcBef>
              <a:spcAft>
                <a:spcPts val="0"/>
              </a:spcAft>
              <a:buClr>
                <a:schemeClr val="dk1"/>
              </a:buClr>
              <a:buSzPts val="3500"/>
              <a:buFont typeface="Bayon"/>
              <a:buNone/>
              <a:defRPr sz="35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500"/>
              <a:buFont typeface="Bayon"/>
              <a:buNone/>
              <a:defRPr sz="35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500"/>
              <a:buFont typeface="Bayon"/>
              <a:buNone/>
              <a:defRPr sz="35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500"/>
              <a:buFont typeface="Bayon"/>
              <a:buNone/>
              <a:defRPr sz="35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500"/>
              <a:buFont typeface="Bayon"/>
              <a:buNone/>
              <a:defRPr sz="35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500"/>
              <a:buFont typeface="Bayon"/>
              <a:buNone/>
              <a:defRPr sz="35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500"/>
              <a:buFont typeface="Bayon"/>
              <a:buNone/>
              <a:defRPr sz="35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500"/>
              <a:buFont typeface="Bayon"/>
              <a:buNone/>
              <a:defRPr sz="3500" b="0" i="0" u="none" strike="noStrike" cap="none">
                <a:solidFill>
                  <a:schemeClr val="dk1"/>
                </a:solidFill>
                <a:latin typeface="Bayon"/>
                <a:ea typeface="Bayon"/>
                <a:cs typeface="Bayon"/>
                <a:sym typeface="Bayon"/>
              </a:defRPr>
            </a:lvl9pPr>
          </a:lstStyle>
          <a:p>
            <a:endParaRPr/>
          </a:p>
        </p:txBody>
      </p:sp>
      <p:sp>
        <p:nvSpPr>
          <p:cNvPr id="7" name="Google Shape;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
          <p:cNvSpPr txBox="1"/>
          <p:nvPr/>
        </p:nvSpPr>
        <p:spPr>
          <a:xfrm>
            <a:off x="1950474" y="-107319"/>
            <a:ext cx="5243100" cy="5875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400" b="1"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r>
              <a:rPr lang="en-US" sz="3200" b="1" i="0" u="none" strike="noStrike" cap="none">
                <a:solidFill>
                  <a:schemeClr val="dk2"/>
                </a:solidFill>
                <a:latin typeface="Source Sans Pro"/>
                <a:ea typeface="Source Sans Pro"/>
                <a:cs typeface="Source Sans Pro"/>
                <a:sym typeface="Source Sans Pro"/>
              </a:rPr>
              <a:t>CERVICAL CANCER DETECTION </a:t>
            </a:r>
            <a:r>
              <a:rPr lang="en-US" sz="3200" b="1">
                <a:solidFill>
                  <a:schemeClr val="dk2"/>
                </a:solidFill>
                <a:latin typeface="Source Sans Pro"/>
                <a:ea typeface="Source Sans Pro"/>
                <a:cs typeface="Source Sans Pro"/>
                <a:sym typeface="Source Sans Pro"/>
              </a:rPr>
              <a:t>USING</a:t>
            </a:r>
            <a:r>
              <a:rPr lang="en-US" sz="3200" b="1" i="0" u="none" strike="noStrike" cap="none">
                <a:solidFill>
                  <a:schemeClr val="dk2"/>
                </a:solidFill>
                <a:latin typeface="Source Sans Pro"/>
                <a:ea typeface="Source Sans Pro"/>
                <a:cs typeface="Source Sans Pro"/>
                <a:sym typeface="Source Sans Pro"/>
              </a:rPr>
              <a:t> MACHINE LEARNING MODEL</a:t>
            </a:r>
            <a:endParaRPr/>
          </a:p>
          <a:p>
            <a:pPr marL="0" marR="0" lvl="0" indent="0" algn="ctr" rtl="0">
              <a:lnSpc>
                <a:spcPct val="100000"/>
              </a:lnSpc>
              <a:spcBef>
                <a:spcPts val="0"/>
              </a:spcBef>
              <a:spcAft>
                <a:spcPts val="0"/>
              </a:spcAft>
              <a:buNone/>
            </a:pPr>
            <a:endParaRPr sz="800" b="1"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r>
              <a:rPr lang="en-US" sz="2200" b="1" i="0" u="sng" strike="noStrike" cap="none">
                <a:solidFill>
                  <a:schemeClr val="dk2"/>
                </a:solidFill>
                <a:latin typeface="Source Sans Pro"/>
                <a:ea typeface="Source Sans Pro"/>
                <a:cs typeface="Source Sans Pro"/>
                <a:sym typeface="Source Sans Pro"/>
              </a:rPr>
              <a:t>GUIDED BY</a:t>
            </a:r>
            <a:endParaRPr/>
          </a:p>
          <a:p>
            <a:pPr marL="0" marR="0" lvl="0" indent="0" algn="ctr" rtl="0">
              <a:lnSpc>
                <a:spcPct val="115000"/>
              </a:lnSpc>
              <a:spcBef>
                <a:spcPts val="0"/>
              </a:spcBef>
              <a:spcAft>
                <a:spcPts val="0"/>
              </a:spcAft>
              <a:buNone/>
            </a:pPr>
            <a:r>
              <a:rPr lang="en-US" sz="1600" b="0" i="0" u="none" strike="noStrike" cap="none">
                <a:solidFill>
                  <a:schemeClr val="dk2"/>
                </a:solidFill>
                <a:latin typeface="Source Sans Pro"/>
                <a:ea typeface="Source Sans Pro"/>
                <a:cs typeface="Source Sans Pro"/>
                <a:sym typeface="Source Sans Pro"/>
              </a:rPr>
              <a:t>BARKHA BHAVSAR</a:t>
            </a:r>
            <a:endParaRPr sz="1600">
              <a:solidFill>
                <a:schemeClr val="dk2"/>
              </a:solidFill>
              <a:latin typeface="Source Sans Pro"/>
              <a:ea typeface="Source Sans Pro"/>
              <a:cs typeface="Source Sans Pro"/>
              <a:sym typeface="Source Sans Pro"/>
            </a:endParaRPr>
          </a:p>
          <a:p>
            <a:pPr marL="0" marR="0" lvl="0" indent="0" algn="ctr" rtl="0">
              <a:lnSpc>
                <a:spcPct val="115000"/>
              </a:lnSpc>
              <a:spcBef>
                <a:spcPts val="0"/>
              </a:spcBef>
              <a:spcAft>
                <a:spcPts val="0"/>
              </a:spcAft>
              <a:buNone/>
            </a:pPr>
            <a:r>
              <a:rPr lang="en-US" sz="2200" b="1" i="0" u="sng" strike="noStrike" cap="none">
                <a:solidFill>
                  <a:schemeClr val="dk2"/>
                </a:solidFill>
                <a:latin typeface="Source Sans Pro"/>
                <a:ea typeface="Source Sans Pro"/>
                <a:cs typeface="Source Sans Pro"/>
                <a:sym typeface="Source Sans Pro"/>
              </a:rPr>
              <a:t>PRESENTED BY</a:t>
            </a:r>
            <a:endParaRPr sz="800" b="1" i="0" u="sng"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r>
              <a:rPr lang="en-US" sz="1600" b="0" i="0" u="none" strike="noStrike" cap="none">
                <a:solidFill>
                  <a:schemeClr val="dk2"/>
                </a:solidFill>
                <a:latin typeface="Source Sans Pro"/>
                <a:ea typeface="Source Sans Pro"/>
                <a:cs typeface="Source Sans Pro"/>
                <a:sym typeface="Source Sans Pro"/>
              </a:rPr>
              <a:t>SHUBHAM SOLANKI(19BECE30185)</a:t>
            </a:r>
            <a:endParaRPr/>
          </a:p>
          <a:p>
            <a:pPr marL="0" marR="0" lvl="0" indent="0" algn="ctr" rtl="0">
              <a:lnSpc>
                <a:spcPct val="100000"/>
              </a:lnSpc>
              <a:spcBef>
                <a:spcPts val="0"/>
              </a:spcBef>
              <a:spcAft>
                <a:spcPts val="0"/>
              </a:spcAft>
              <a:buNone/>
            </a:pPr>
            <a:r>
              <a:rPr lang="en-US" sz="1600" b="0" i="0" u="none" strike="noStrike" cap="none">
                <a:solidFill>
                  <a:schemeClr val="dk2"/>
                </a:solidFill>
                <a:latin typeface="Source Sans Pro"/>
                <a:ea typeface="Source Sans Pro"/>
                <a:cs typeface="Source Sans Pro"/>
                <a:sym typeface="Source Sans Pro"/>
              </a:rPr>
              <a:t>ABHISHEK VADNAGARA(19BECE30004)</a:t>
            </a:r>
            <a:endParaRPr/>
          </a:p>
          <a:p>
            <a:pPr marL="0" marR="0" lvl="0" indent="0" algn="ctr" rtl="0">
              <a:lnSpc>
                <a:spcPct val="100000"/>
              </a:lnSpc>
              <a:spcBef>
                <a:spcPts val="0"/>
              </a:spcBef>
              <a:spcAft>
                <a:spcPts val="0"/>
              </a:spcAft>
              <a:buNone/>
            </a:pPr>
            <a:r>
              <a:rPr lang="en-US" sz="1600" b="0" i="0" u="none" strike="noStrike" cap="none">
                <a:solidFill>
                  <a:schemeClr val="dk2"/>
                </a:solidFill>
                <a:latin typeface="Source Sans Pro"/>
                <a:ea typeface="Source Sans Pro"/>
                <a:cs typeface="Source Sans Pro"/>
                <a:sym typeface="Source Sans Pro"/>
              </a:rPr>
              <a:t>YASH PRAJAPATI(19BECE30212)</a:t>
            </a:r>
            <a:endParaRPr/>
          </a:p>
          <a:p>
            <a:pPr marL="0" marR="0" lvl="0" indent="0" algn="ctr" rtl="0">
              <a:lnSpc>
                <a:spcPct val="100000"/>
              </a:lnSpc>
              <a:spcBef>
                <a:spcPts val="0"/>
              </a:spcBef>
              <a:spcAft>
                <a:spcPts val="0"/>
              </a:spcAft>
              <a:buNone/>
            </a:pPr>
            <a:r>
              <a:rPr lang="en-US" sz="1600" b="0" i="0" u="none" strike="noStrike" cap="none">
                <a:solidFill>
                  <a:schemeClr val="dk2"/>
                </a:solidFill>
                <a:latin typeface="Source Sans Pro"/>
                <a:ea typeface="Source Sans Pro"/>
                <a:cs typeface="Source Sans Pro"/>
                <a:sym typeface="Source Sans Pro"/>
              </a:rPr>
              <a:t>KETUL SHAH(19BECE30094)</a:t>
            </a:r>
            <a:endParaRPr/>
          </a:p>
          <a:p>
            <a:pPr marL="0" marR="0" lvl="0" indent="0" algn="ctr" rtl="0">
              <a:lnSpc>
                <a:spcPct val="100000"/>
              </a:lnSpc>
              <a:spcBef>
                <a:spcPts val="0"/>
              </a:spcBef>
              <a:spcAft>
                <a:spcPts val="0"/>
              </a:spcAft>
              <a:buNone/>
            </a:pPr>
            <a:endParaRPr sz="8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r>
              <a:rPr lang="en-US" sz="2200" b="1" i="0" u="none" strike="noStrike" cap="none">
                <a:solidFill>
                  <a:schemeClr val="dk2"/>
                </a:solidFill>
                <a:latin typeface="Source Sans Pro"/>
                <a:ea typeface="Source Sans Pro"/>
                <a:cs typeface="Source Sans Pro"/>
                <a:sym typeface="Source Sans Pro"/>
              </a:rPr>
              <a:t>LDRP-ITR , GANDHINAGAR</a:t>
            </a:r>
            <a:endParaRPr/>
          </a:p>
          <a:p>
            <a:pPr marL="0" marR="0" lvl="0" indent="0" algn="ctr" rtl="0">
              <a:lnSpc>
                <a:spcPct val="100000"/>
              </a:lnSpc>
              <a:spcBef>
                <a:spcPts val="0"/>
              </a:spcBef>
              <a:spcAft>
                <a:spcPts val="0"/>
              </a:spcAft>
              <a:buNone/>
            </a:pPr>
            <a:r>
              <a:rPr lang="en-US" sz="2200" b="1" i="0" u="none" strike="noStrike" cap="none">
                <a:solidFill>
                  <a:schemeClr val="dk2"/>
                </a:solidFill>
                <a:latin typeface="Source Sans Pro"/>
                <a:ea typeface="Source Sans Pro"/>
                <a:cs typeface="Source Sans Pro"/>
                <a:sym typeface="Source Sans Pro"/>
              </a:rPr>
              <a:t>2</a:t>
            </a:r>
            <a:r>
              <a:rPr lang="en-US" sz="2200" b="1">
                <a:solidFill>
                  <a:schemeClr val="dk2"/>
                </a:solidFill>
                <a:latin typeface="Source Sans Pro"/>
                <a:ea typeface="Source Sans Pro"/>
                <a:cs typeface="Source Sans Pro"/>
                <a:sym typeface="Source Sans Pro"/>
              </a:rPr>
              <a:t>5</a:t>
            </a:r>
            <a:r>
              <a:rPr lang="en-US" sz="2200" b="1" i="0" u="none" strike="noStrike" cap="none">
                <a:solidFill>
                  <a:schemeClr val="dk2"/>
                </a:solidFill>
                <a:latin typeface="Source Sans Pro"/>
                <a:ea typeface="Source Sans Pro"/>
                <a:cs typeface="Source Sans Pro"/>
                <a:sym typeface="Source Sans Pro"/>
              </a:rPr>
              <a:t> July 2022 </a:t>
            </a:r>
            <a:endParaRPr/>
          </a:p>
          <a:p>
            <a:pPr marL="0" marR="0" lvl="0" indent="0" algn="ctr" rtl="0">
              <a:lnSpc>
                <a:spcPct val="100000"/>
              </a:lnSpc>
              <a:spcBef>
                <a:spcPts val="0"/>
              </a:spcBef>
              <a:spcAft>
                <a:spcPts val="0"/>
              </a:spcAft>
              <a:buNone/>
            </a:pPr>
            <a:endParaRPr sz="2200" b="1"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endParaRPr sz="2200" b="1"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endParaRPr sz="2200" b="1" i="0" u="none" strike="noStrike" cap="none">
              <a:solidFill>
                <a:schemeClr val="dk2"/>
              </a:solidFill>
              <a:latin typeface="Source Sans Pro"/>
              <a:ea typeface="Source Sans Pro"/>
              <a:cs typeface="Source Sans Pro"/>
              <a:sym typeface="Source Sans Pro"/>
            </a:endParaRPr>
          </a:p>
        </p:txBody>
      </p:sp>
      <p:pic>
        <p:nvPicPr>
          <p:cNvPr id="384" name="Google Shape;384;p1"/>
          <p:cNvPicPr preferRelativeResize="0"/>
          <p:nvPr/>
        </p:nvPicPr>
        <p:blipFill rotWithShape="1">
          <a:blip r:embed="rId3">
            <a:alphaModFix/>
          </a:blip>
          <a:srcRect/>
          <a:stretch/>
        </p:blipFill>
        <p:spPr>
          <a:xfrm>
            <a:off x="0" y="0"/>
            <a:ext cx="1268557" cy="1263158"/>
          </a:xfrm>
          <a:prstGeom prst="rect">
            <a:avLst/>
          </a:prstGeom>
          <a:noFill/>
          <a:ln>
            <a:noFill/>
          </a:ln>
        </p:spPr>
      </p:pic>
      <p:pic>
        <p:nvPicPr>
          <p:cNvPr id="385" name="Google Shape;385;p1"/>
          <p:cNvPicPr preferRelativeResize="0"/>
          <p:nvPr/>
        </p:nvPicPr>
        <p:blipFill rotWithShape="1">
          <a:blip r:embed="rId4">
            <a:alphaModFix/>
          </a:blip>
          <a:srcRect/>
          <a:stretch/>
        </p:blipFill>
        <p:spPr>
          <a:xfrm>
            <a:off x="7840701" y="0"/>
            <a:ext cx="1308735" cy="12674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US"/>
              <a:t>OBJECTIVE </a:t>
            </a:r>
            <a:endParaRPr/>
          </a:p>
        </p:txBody>
      </p:sp>
      <p:sp>
        <p:nvSpPr>
          <p:cNvPr id="460" name="Google Shape;460;p10"/>
          <p:cNvSpPr txBox="1">
            <a:spLocks noGrp="1"/>
          </p:cNvSpPr>
          <p:nvPr>
            <p:ph type="body" idx="1"/>
          </p:nvPr>
        </p:nvSpPr>
        <p:spPr>
          <a:xfrm>
            <a:off x="720000" y="1355815"/>
            <a:ext cx="7704000" cy="3416400"/>
          </a:xfrm>
          <a:prstGeom prst="rect">
            <a:avLst/>
          </a:prstGeom>
          <a:noFill/>
          <a:ln>
            <a:noFill/>
          </a:ln>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Successful detection and classification of cervical cell in the cervix using automated pap smear cervical cell screening.</a:t>
            </a:r>
            <a:endParaRPr/>
          </a:p>
          <a:p>
            <a:pPr marL="285750" lvl="0" indent="-209550" algn="just" rtl="0">
              <a:lnSpc>
                <a:spcPct val="100000"/>
              </a:lnSpc>
              <a:spcBef>
                <a:spcPts val="0"/>
              </a:spcBef>
              <a:spcAft>
                <a:spcPts val="0"/>
              </a:spcAft>
              <a:buSzPts val="1200"/>
              <a:buFont typeface="Noto Sans Symbols"/>
              <a:buNone/>
            </a:pPr>
            <a:endParaRPr>
              <a:solidFill>
                <a:schemeClr val="dk1"/>
              </a:solidFill>
              <a:latin typeface="Source Sans Pro"/>
              <a:ea typeface="Source Sans Pro"/>
              <a:cs typeface="Source Sans Pro"/>
              <a:sym typeface="Source Sans Pro"/>
            </a:endParaRPr>
          </a:p>
          <a:p>
            <a:pPr marL="285750" lvl="0" indent="-285750" algn="just" rtl="0">
              <a:lnSpc>
                <a:spcPct val="100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Provides results with acceptable accuracy, sensitivity and specificity.</a:t>
            </a:r>
            <a:endParaRPr/>
          </a:p>
          <a:p>
            <a:pPr marL="285750" lvl="0" indent="-209550" algn="just" rtl="0">
              <a:lnSpc>
                <a:spcPct val="100000"/>
              </a:lnSpc>
              <a:spcBef>
                <a:spcPts val="0"/>
              </a:spcBef>
              <a:spcAft>
                <a:spcPts val="0"/>
              </a:spcAft>
              <a:buSzPts val="1200"/>
              <a:buFont typeface="Noto Sans Symbols"/>
              <a:buNone/>
            </a:pPr>
            <a:endParaRPr>
              <a:solidFill>
                <a:schemeClr val="dk1"/>
              </a:solidFill>
              <a:latin typeface="Source Sans Pro"/>
              <a:ea typeface="Source Sans Pro"/>
              <a:cs typeface="Source Sans Pro"/>
              <a:sym typeface="Source Sans Pro"/>
            </a:endParaRPr>
          </a:p>
          <a:p>
            <a:pPr marL="285750" lvl="0" indent="-285750" algn="just" rtl="0">
              <a:lnSpc>
                <a:spcPct val="100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Most of the researchers emphasize on single cell cervical images.</a:t>
            </a:r>
            <a:endParaRPr/>
          </a:p>
          <a:p>
            <a:pPr marL="285750" lvl="0" indent="-209550" algn="just" rtl="0">
              <a:lnSpc>
                <a:spcPct val="100000"/>
              </a:lnSpc>
              <a:spcBef>
                <a:spcPts val="0"/>
              </a:spcBef>
              <a:spcAft>
                <a:spcPts val="0"/>
              </a:spcAft>
              <a:buSzPts val="1200"/>
              <a:buFont typeface="Noto Sans Symbols"/>
              <a:buNone/>
            </a:pPr>
            <a:endParaRPr>
              <a:solidFill>
                <a:schemeClr val="dk1"/>
              </a:solidFill>
              <a:latin typeface="Source Sans Pro"/>
              <a:ea typeface="Source Sans Pro"/>
              <a:cs typeface="Source Sans Pro"/>
              <a:sym typeface="Source Sans Pro"/>
            </a:endParaRPr>
          </a:p>
          <a:p>
            <a:pPr marL="285750" lvl="0" indent="-285750" algn="just" rtl="0">
              <a:lnSpc>
                <a:spcPct val="100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We shall try to work on both single cell and multi cell images.</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1"/>
          <p:cNvSpPr/>
          <p:nvPr/>
        </p:nvSpPr>
        <p:spPr>
          <a:xfrm>
            <a:off x="1250780" y="1354692"/>
            <a:ext cx="2307123" cy="2434116"/>
          </a:xfrm>
          <a:custGeom>
            <a:avLst/>
            <a:gdLst/>
            <a:ahLst/>
            <a:cxnLst/>
            <a:rect l="l" t="t" r="r" b="b"/>
            <a:pathLst>
              <a:path w="34409" h="36303" extrusionOk="0">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1"/>
          <p:cNvSpPr txBox="1">
            <a:spLocks noGrp="1"/>
          </p:cNvSpPr>
          <p:nvPr>
            <p:ph type="title"/>
          </p:nvPr>
        </p:nvSpPr>
        <p:spPr>
          <a:xfrm>
            <a:off x="4707083" y="2864704"/>
            <a:ext cx="3484200" cy="46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5400" b="1">
                <a:solidFill>
                  <a:schemeClr val="dk2"/>
                </a:solidFill>
              </a:rPr>
              <a:t>LITERATURE SURVEY</a:t>
            </a:r>
            <a:br>
              <a:rPr lang="en-US" sz="5400" b="1">
                <a:solidFill>
                  <a:schemeClr val="dk2"/>
                </a:solidFill>
              </a:rPr>
            </a:br>
            <a:r>
              <a:rPr lang="en-US"/>
              <a:t> </a:t>
            </a:r>
            <a:endParaRPr/>
          </a:p>
        </p:txBody>
      </p:sp>
      <p:sp>
        <p:nvSpPr>
          <p:cNvPr id="467" name="Google Shape;467;p11"/>
          <p:cNvSpPr txBox="1">
            <a:spLocks noGrp="1"/>
          </p:cNvSpPr>
          <p:nvPr>
            <p:ph type="title" idx="2"/>
          </p:nvPr>
        </p:nvSpPr>
        <p:spPr>
          <a:xfrm>
            <a:off x="1021488" y="1814855"/>
            <a:ext cx="2765700" cy="151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
        <p:nvSpPr>
          <p:cNvPr id="468" name="Google Shape;468;p11"/>
          <p:cNvSpPr/>
          <p:nvPr/>
        </p:nvSpPr>
        <p:spPr>
          <a:xfrm>
            <a:off x="4326700" y="3918120"/>
            <a:ext cx="278400" cy="22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graphicFrame>
        <p:nvGraphicFramePr>
          <p:cNvPr id="473" name="Google Shape;473;p12"/>
          <p:cNvGraphicFramePr/>
          <p:nvPr>
            <p:extLst>
              <p:ext uri="{D42A27DB-BD31-4B8C-83A1-F6EECF244321}">
                <p14:modId xmlns:p14="http://schemas.microsoft.com/office/powerpoint/2010/main" val="1145260838"/>
              </p:ext>
            </p:extLst>
          </p:nvPr>
        </p:nvGraphicFramePr>
        <p:xfrm>
          <a:off x="435283" y="881938"/>
          <a:ext cx="8244075" cy="3435525"/>
        </p:xfrm>
        <a:graphic>
          <a:graphicData uri="http://schemas.openxmlformats.org/drawingml/2006/table">
            <a:tbl>
              <a:tblPr firstRow="1" bandRow="1">
                <a:noFill/>
                <a:tableStyleId>{C9D748B6-49E1-49AD-9CEA-C61A0F0CA766}</a:tableStyleId>
              </a:tblPr>
              <a:tblGrid>
                <a:gridCol w="1051075">
                  <a:extLst>
                    <a:ext uri="{9D8B030D-6E8A-4147-A177-3AD203B41FA5}">
                      <a16:colId xmlns:a16="http://schemas.microsoft.com/office/drawing/2014/main" val="20000"/>
                    </a:ext>
                  </a:extLst>
                </a:gridCol>
                <a:gridCol w="1102900">
                  <a:extLst>
                    <a:ext uri="{9D8B030D-6E8A-4147-A177-3AD203B41FA5}">
                      <a16:colId xmlns:a16="http://schemas.microsoft.com/office/drawing/2014/main" val="20001"/>
                    </a:ext>
                  </a:extLst>
                </a:gridCol>
                <a:gridCol w="1102900">
                  <a:extLst>
                    <a:ext uri="{9D8B030D-6E8A-4147-A177-3AD203B41FA5}">
                      <a16:colId xmlns:a16="http://schemas.microsoft.com/office/drawing/2014/main" val="20002"/>
                    </a:ext>
                  </a:extLst>
                </a:gridCol>
                <a:gridCol w="1102900">
                  <a:extLst>
                    <a:ext uri="{9D8B030D-6E8A-4147-A177-3AD203B41FA5}">
                      <a16:colId xmlns:a16="http://schemas.microsoft.com/office/drawing/2014/main" val="20003"/>
                    </a:ext>
                  </a:extLst>
                </a:gridCol>
                <a:gridCol w="1102900">
                  <a:extLst>
                    <a:ext uri="{9D8B030D-6E8A-4147-A177-3AD203B41FA5}">
                      <a16:colId xmlns:a16="http://schemas.microsoft.com/office/drawing/2014/main" val="20004"/>
                    </a:ext>
                  </a:extLst>
                </a:gridCol>
                <a:gridCol w="1302250">
                  <a:extLst>
                    <a:ext uri="{9D8B030D-6E8A-4147-A177-3AD203B41FA5}">
                      <a16:colId xmlns:a16="http://schemas.microsoft.com/office/drawing/2014/main" val="20005"/>
                    </a:ext>
                  </a:extLst>
                </a:gridCol>
                <a:gridCol w="1479150">
                  <a:extLst>
                    <a:ext uri="{9D8B030D-6E8A-4147-A177-3AD203B41FA5}">
                      <a16:colId xmlns:a16="http://schemas.microsoft.com/office/drawing/2014/main" val="20006"/>
                    </a:ext>
                  </a:extLst>
                </a:gridCol>
              </a:tblGrid>
              <a:tr h="418000">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AUTHOR</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PAPER</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IMAGE ACQUISITION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PRE-PROCESSING</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FEATURE SELECTION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CLASSIFICATION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LIMITATION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extLst>
                  <a:ext uri="{0D108BD9-81ED-4DB2-BD59-A6C34878D82A}">
                    <a16:rowId xmlns:a16="http://schemas.microsoft.com/office/drawing/2014/main" val="10000"/>
                  </a:ext>
                </a:extLst>
              </a:tr>
              <a:tr h="3017525">
                <a:tc>
                  <a:txBody>
                    <a:bodyPr/>
                    <a:lstStyle/>
                    <a:p>
                      <a:pPr marL="0" marR="0" lvl="0" indent="0" algn="l" rtl="0">
                        <a:lnSpc>
                          <a:spcPct val="100000"/>
                        </a:lnSpc>
                        <a:spcBef>
                          <a:spcPts val="0"/>
                        </a:spcBef>
                        <a:spcAft>
                          <a:spcPts val="0"/>
                        </a:spcAft>
                        <a:buNone/>
                      </a:pPr>
                      <a:r>
                        <a:rPr lang="en-IN" sz="1200" b="1" dirty="0"/>
                        <a:t>Kyi </a:t>
                      </a:r>
                      <a:r>
                        <a:rPr lang="en-IN" sz="1200" b="1" dirty="0" err="1"/>
                        <a:t>Pyar</a:t>
                      </a:r>
                      <a:r>
                        <a:rPr lang="en-IN" sz="1200" b="1" dirty="0"/>
                        <a:t> Win1</a:t>
                      </a:r>
                      <a:r>
                        <a:rPr lang="en-US" sz="1200" b="1" u="none" strike="noStrike" cap="none" dirty="0"/>
                        <a:t> , </a:t>
                      </a:r>
                      <a:r>
                        <a:rPr lang="en-IN" sz="1200" b="1" dirty="0" err="1"/>
                        <a:t>Yuttana</a:t>
                      </a:r>
                      <a:r>
                        <a:rPr lang="en-IN" sz="1200" b="1" dirty="0"/>
                        <a:t> Kitjaidure2 , May Phyu Paing4</a:t>
                      </a:r>
                      <a:r>
                        <a:rPr lang="en-US" sz="1200" b="1" u="none" strike="noStrike" cap="none" dirty="0"/>
                        <a:t>, </a:t>
                      </a:r>
                    </a:p>
                    <a:p>
                      <a:pPr marL="0" marR="0" lvl="0" indent="0" algn="l" rtl="0">
                        <a:lnSpc>
                          <a:spcPct val="100000"/>
                        </a:lnSpc>
                        <a:spcBef>
                          <a:spcPts val="0"/>
                        </a:spcBef>
                        <a:spcAft>
                          <a:spcPts val="0"/>
                        </a:spcAft>
                        <a:buNone/>
                      </a:pPr>
                      <a:r>
                        <a:rPr lang="en-IN" sz="1200" b="1" dirty="0"/>
                        <a:t>Kazuhiko </a:t>
                      </a:r>
                      <a:r>
                        <a:rPr lang="en-IN" sz="1200" b="1" dirty="0" err="1"/>
                        <a:t>Hamamoto</a:t>
                      </a:r>
                      <a:endParaRPr sz="1200" b="1" dirty="0"/>
                    </a:p>
                  </a:txBody>
                  <a:tcPr marL="91450" marR="91450" marT="45725" marB="45725"/>
                </a:tc>
                <a:tc>
                  <a:txBody>
                    <a:bodyPr/>
                    <a:lstStyle/>
                    <a:p>
                      <a:pPr marL="0" marR="0" lvl="0" indent="0" algn="l" rtl="0">
                        <a:lnSpc>
                          <a:spcPct val="100000"/>
                        </a:lnSpc>
                        <a:spcBef>
                          <a:spcPts val="0"/>
                        </a:spcBef>
                        <a:spcAft>
                          <a:spcPts val="0"/>
                        </a:spcAft>
                        <a:buNone/>
                      </a:pPr>
                      <a:r>
                        <a:rPr lang="en-US" sz="1200" b="1" dirty="0"/>
                        <a:t>Cervical Cancer Detection and Classification from Pap Smear Images</a:t>
                      </a:r>
                      <a:endParaRPr sz="1200" b="1"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dirty="0"/>
                        <a:t>Pap smear single cell dataset:</a:t>
                      </a:r>
                      <a:endParaRPr sz="1200" b="1" u="none" strike="noStrike" cap="none" dirty="0"/>
                    </a:p>
                    <a:p>
                      <a:pPr marL="0" marR="0" lvl="0" indent="0" algn="l" rtl="0">
                        <a:lnSpc>
                          <a:spcPct val="100000"/>
                        </a:lnSpc>
                        <a:spcBef>
                          <a:spcPts val="0"/>
                        </a:spcBef>
                        <a:spcAft>
                          <a:spcPts val="0"/>
                        </a:spcAft>
                        <a:buNone/>
                      </a:pPr>
                      <a:r>
                        <a:rPr lang="en-US" sz="1200" b="1" dirty="0"/>
                        <a:t>Total class:7</a:t>
                      </a:r>
                      <a:endParaRPr sz="1200" b="1" dirty="0"/>
                    </a:p>
                    <a:p>
                      <a:pPr marL="0" marR="0" lvl="0" indent="0" algn="l" rtl="0">
                        <a:lnSpc>
                          <a:spcPct val="100000"/>
                        </a:lnSpc>
                        <a:spcBef>
                          <a:spcPts val="0"/>
                        </a:spcBef>
                        <a:spcAft>
                          <a:spcPts val="0"/>
                        </a:spcAft>
                        <a:buNone/>
                      </a:pPr>
                      <a:r>
                        <a:rPr lang="en-US" sz="1200" b="1" dirty="0"/>
                        <a:t>Total images: </a:t>
                      </a:r>
                      <a:r>
                        <a:rPr lang="en-US" sz="1200" b="1" u="none" strike="noStrike" cap="none" dirty="0"/>
                        <a:t>917 </a:t>
                      </a:r>
                      <a:endParaRPr sz="1200" b="1" u="none" strike="noStrike" cap="none" dirty="0"/>
                    </a:p>
                    <a:p>
                      <a:pPr marL="0" marR="0" lvl="0" indent="0" algn="l" rtl="0">
                        <a:lnSpc>
                          <a:spcPct val="100000"/>
                        </a:lnSpc>
                        <a:spcBef>
                          <a:spcPts val="0"/>
                        </a:spcBef>
                        <a:spcAft>
                          <a:spcPts val="0"/>
                        </a:spcAft>
                        <a:buNone/>
                      </a:pPr>
                      <a:r>
                        <a:rPr lang="en-US" sz="1200" b="1" dirty="0"/>
                        <a:t>Images taken</a:t>
                      </a:r>
                      <a:r>
                        <a:rPr lang="en-US" sz="1200" b="1"/>
                        <a:t>:749</a:t>
                      </a:r>
                      <a:endParaRPr sz="1200" b="1"/>
                    </a:p>
                    <a:p>
                      <a:pPr marL="0" marR="0" lvl="0" indent="0" algn="l" rtl="0">
                        <a:lnSpc>
                          <a:spcPct val="100000"/>
                        </a:lnSpc>
                        <a:spcBef>
                          <a:spcPts val="0"/>
                        </a:spcBef>
                        <a:spcAft>
                          <a:spcPts val="0"/>
                        </a:spcAft>
                        <a:buNone/>
                      </a:pPr>
                      <a:r>
                        <a:rPr lang="en-US" sz="1200" b="1" dirty="0"/>
                        <a:t>Total Class Considered:5</a:t>
                      </a:r>
                      <a:endParaRPr sz="1200" b="1" dirty="0"/>
                    </a:p>
                    <a:p>
                      <a:pPr marL="0" marR="0" lvl="0" indent="0" algn="l" rtl="0">
                        <a:lnSpc>
                          <a:spcPct val="100000"/>
                        </a:lnSpc>
                        <a:spcBef>
                          <a:spcPts val="0"/>
                        </a:spcBef>
                        <a:spcAft>
                          <a:spcPts val="0"/>
                        </a:spcAft>
                        <a:buNone/>
                      </a:pPr>
                      <a:r>
                        <a:rPr lang="en-US" sz="1200" b="1" dirty="0"/>
                        <a:t>Images in each class:10000</a:t>
                      </a:r>
                      <a:endParaRPr sz="1200" b="1" dirty="0"/>
                    </a:p>
                  </a:txBody>
                  <a:tcPr marL="91450" marR="91450" marT="45725" marB="45725"/>
                </a:tc>
                <a:tc>
                  <a:txBody>
                    <a:bodyPr/>
                    <a:lstStyle/>
                    <a:p>
                      <a:pPr marL="0" marR="0" lvl="0" indent="0" algn="l" rtl="0">
                        <a:lnSpc>
                          <a:spcPct val="100000"/>
                        </a:lnSpc>
                        <a:spcBef>
                          <a:spcPts val="0"/>
                        </a:spcBef>
                        <a:spcAft>
                          <a:spcPts val="0"/>
                        </a:spcAft>
                        <a:buNone/>
                      </a:pPr>
                      <a:r>
                        <a:rPr lang="en-US" sz="1200" b="1" dirty="0" err="1"/>
                        <a:t>i</a:t>
                      </a:r>
                      <a:r>
                        <a:rPr lang="en-US" sz="1200" b="1" dirty="0"/>
                        <a:t>) </a:t>
                      </a:r>
                      <a:r>
                        <a:rPr lang="en-US" sz="1200" b="1" u="none" strike="noStrike" cap="none" dirty="0"/>
                        <a:t>Contrast limited adaptive histogram equalization</a:t>
                      </a:r>
                      <a:endParaRPr dirty="0"/>
                    </a:p>
                    <a:p>
                      <a:pPr marL="0" marR="0" lvl="0" indent="0" algn="l" rtl="0">
                        <a:lnSpc>
                          <a:spcPct val="100000"/>
                        </a:lnSpc>
                        <a:spcBef>
                          <a:spcPts val="0"/>
                        </a:spcBef>
                        <a:spcAft>
                          <a:spcPts val="0"/>
                        </a:spcAft>
                        <a:buNone/>
                      </a:pPr>
                      <a:r>
                        <a:rPr lang="en-US" sz="1200" b="1" dirty="0"/>
                        <a:t>ii) </a:t>
                      </a:r>
                      <a:r>
                        <a:rPr lang="en-US" sz="1200" b="1" u="none" strike="noStrike" cap="none" dirty="0"/>
                        <a:t>Segmentation using k-means clustering</a:t>
                      </a:r>
                      <a:endParaRPr dirty="0"/>
                    </a:p>
                    <a:p>
                      <a:pPr marL="0" marR="0" lvl="0" indent="0" algn="l" rtl="0">
                        <a:lnSpc>
                          <a:spcPct val="100000"/>
                        </a:lnSpc>
                        <a:spcBef>
                          <a:spcPts val="0"/>
                        </a:spcBef>
                        <a:spcAft>
                          <a:spcPts val="0"/>
                        </a:spcAft>
                        <a:buNone/>
                      </a:pPr>
                      <a:r>
                        <a:rPr lang="en-US" sz="1200" b="1" dirty="0"/>
                        <a:t>iii) </a:t>
                      </a:r>
                      <a:r>
                        <a:rPr lang="en-US" sz="1200" b="1" u="none" strike="noStrike" cap="none" dirty="0"/>
                        <a:t>Median filter</a:t>
                      </a:r>
                      <a:endParaRPr sz="1200" b="1"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dirty="0"/>
                        <a:t>Random forest</a:t>
                      </a:r>
                      <a:endParaRPr dirty="0"/>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dirty="0"/>
                        <a:t>Ensemble technique</a:t>
                      </a:r>
                      <a:endParaRPr dirty="0"/>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dirty="0"/>
                        <a:t>The binarized images shows poor performance for 5, 4 and 3 class problems</a:t>
                      </a:r>
                      <a:endParaRPr sz="1200" b="1" u="none" strike="noStrike" cap="none" dirty="0"/>
                    </a:p>
                  </a:txBody>
                  <a:tcPr marL="91450" marR="91450" marT="45725" marB="45725"/>
                </a:tc>
                <a:extLst>
                  <a:ext uri="{0D108BD9-81ED-4DB2-BD59-A6C34878D82A}">
                    <a16:rowId xmlns:a16="http://schemas.microsoft.com/office/drawing/2014/main" val="10001"/>
                  </a:ext>
                </a:extLst>
              </a:tr>
            </a:tbl>
          </a:graphicData>
        </a:graphic>
      </p:graphicFrame>
      <p:sp>
        <p:nvSpPr>
          <p:cNvPr id="474" name="Google Shape;474;p12"/>
          <p:cNvSpPr txBox="1"/>
          <p:nvPr/>
        </p:nvSpPr>
        <p:spPr>
          <a:xfrm>
            <a:off x="383458" y="334297"/>
            <a:ext cx="8295900" cy="1169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500" b="1" i="0" u="none" strike="noStrike" cap="none" dirty="0">
                <a:solidFill>
                  <a:schemeClr val="dk2"/>
                </a:solidFill>
                <a:latin typeface="Bayon"/>
                <a:ea typeface="Bayon"/>
                <a:cs typeface="Bayon"/>
                <a:sym typeface="Bayon"/>
              </a:rPr>
              <a:t>LITERATURE SURVEY</a:t>
            </a:r>
            <a:endParaRPr dirty="0"/>
          </a:p>
          <a:p>
            <a:pPr marL="0" marR="0" lvl="0" indent="0" algn="ctr" rtl="0">
              <a:lnSpc>
                <a:spcPct val="100000"/>
              </a:lnSpc>
              <a:spcBef>
                <a:spcPts val="0"/>
              </a:spcBef>
              <a:spcAft>
                <a:spcPts val="0"/>
              </a:spcAft>
              <a:buNone/>
            </a:pPr>
            <a:endParaRPr sz="3500" b="0" i="0" u="none" strike="noStrike" cap="none" dirty="0">
              <a:solidFill>
                <a:srgbClr val="000000"/>
              </a:solidFill>
              <a:latin typeface="Bayon"/>
              <a:ea typeface="Bayon"/>
              <a:cs typeface="Bayon"/>
              <a:sym typeface="Bayo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aphicFrame>
        <p:nvGraphicFramePr>
          <p:cNvPr id="479" name="Google Shape;479;p13"/>
          <p:cNvGraphicFramePr/>
          <p:nvPr/>
        </p:nvGraphicFramePr>
        <p:xfrm>
          <a:off x="494071" y="939156"/>
          <a:ext cx="8185350" cy="2996200"/>
        </p:xfrm>
        <a:graphic>
          <a:graphicData uri="http://schemas.openxmlformats.org/drawingml/2006/table">
            <a:tbl>
              <a:tblPr firstRow="1" bandRow="1">
                <a:noFill/>
                <a:tableStyleId>{C9D748B6-49E1-49AD-9CEA-C61A0F0CA766}</a:tableStyleId>
              </a:tblPr>
              <a:tblGrid>
                <a:gridCol w="1178400">
                  <a:extLst>
                    <a:ext uri="{9D8B030D-6E8A-4147-A177-3AD203B41FA5}">
                      <a16:colId xmlns:a16="http://schemas.microsoft.com/office/drawing/2014/main" val="20000"/>
                    </a:ext>
                  </a:extLst>
                </a:gridCol>
                <a:gridCol w="1242550">
                  <a:extLst>
                    <a:ext uri="{9D8B030D-6E8A-4147-A177-3AD203B41FA5}">
                      <a16:colId xmlns:a16="http://schemas.microsoft.com/office/drawing/2014/main" val="20001"/>
                    </a:ext>
                  </a:extLst>
                </a:gridCol>
                <a:gridCol w="1246250">
                  <a:extLst>
                    <a:ext uri="{9D8B030D-6E8A-4147-A177-3AD203B41FA5}">
                      <a16:colId xmlns:a16="http://schemas.microsoft.com/office/drawing/2014/main" val="20002"/>
                    </a:ext>
                  </a:extLst>
                </a:gridCol>
                <a:gridCol w="1106125">
                  <a:extLst>
                    <a:ext uri="{9D8B030D-6E8A-4147-A177-3AD203B41FA5}">
                      <a16:colId xmlns:a16="http://schemas.microsoft.com/office/drawing/2014/main" val="20003"/>
                    </a:ext>
                  </a:extLst>
                </a:gridCol>
                <a:gridCol w="1118675">
                  <a:extLst>
                    <a:ext uri="{9D8B030D-6E8A-4147-A177-3AD203B41FA5}">
                      <a16:colId xmlns:a16="http://schemas.microsoft.com/office/drawing/2014/main" val="20004"/>
                    </a:ext>
                  </a:extLst>
                </a:gridCol>
                <a:gridCol w="1322200">
                  <a:extLst>
                    <a:ext uri="{9D8B030D-6E8A-4147-A177-3AD203B41FA5}">
                      <a16:colId xmlns:a16="http://schemas.microsoft.com/office/drawing/2014/main" val="20005"/>
                    </a:ext>
                  </a:extLst>
                </a:gridCol>
                <a:gridCol w="971150">
                  <a:extLst>
                    <a:ext uri="{9D8B030D-6E8A-4147-A177-3AD203B41FA5}">
                      <a16:colId xmlns:a16="http://schemas.microsoft.com/office/drawing/2014/main" val="20006"/>
                    </a:ext>
                  </a:extLst>
                </a:gridCol>
              </a:tblGrid>
              <a:tr h="477100">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AUTHOR</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PAPER</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IMAGE ACQUISITION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PRE-PROCESSING</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FEATURE SELECTION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CLASSIFICATION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LIMITATION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extLst>
                  <a:ext uri="{0D108BD9-81ED-4DB2-BD59-A6C34878D82A}">
                    <a16:rowId xmlns:a16="http://schemas.microsoft.com/office/drawing/2014/main" val="10000"/>
                  </a:ext>
                </a:extLst>
              </a:tr>
              <a:tr h="2519100">
                <a:tc>
                  <a:txBody>
                    <a:bodyPr/>
                    <a:lstStyle/>
                    <a:p>
                      <a:pPr marL="0" marR="0" lvl="0" indent="0" algn="l" rtl="0">
                        <a:lnSpc>
                          <a:spcPct val="100000"/>
                        </a:lnSpc>
                        <a:spcBef>
                          <a:spcPts val="0"/>
                        </a:spcBef>
                        <a:spcAft>
                          <a:spcPts val="0"/>
                        </a:spcAft>
                        <a:buNone/>
                      </a:pPr>
                      <a:r>
                        <a:rPr lang="en-US" sz="1200" b="1" u="none" strike="noStrike" cap="none">
                          <a:solidFill>
                            <a:schemeClr val="dk1"/>
                          </a:solidFill>
                          <a:latin typeface="Source Sans Pro"/>
                          <a:ea typeface="Source Sans Pro"/>
                          <a:cs typeface="Source Sans Pro"/>
                          <a:sym typeface="Source Sans Pro"/>
                        </a:rPr>
                        <a:t>Srishti Gautam, Harinarayan K. K., Nirmal Jith, Anil K. Sao, Arnav Bhavsar, and Adarsh Natarajan</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latin typeface="Source Sans Pro"/>
                          <a:ea typeface="Source Sans Pro"/>
                          <a:cs typeface="Source Sans Pro"/>
                          <a:sym typeface="Source Sans Pro"/>
                        </a:rPr>
                        <a:t>Considerations for a PAP Smear Image Analysis System with CNN Features</a:t>
                      </a:r>
                      <a:endParaRPr sz="1200" b="1" u="none" strike="noStrike" cap="none">
                        <a:latin typeface="Source Sans Pro"/>
                        <a:ea typeface="Source Sans Pro"/>
                        <a:cs typeface="Source Sans Pro"/>
                        <a:sym typeface="Source Sans Pro"/>
                      </a:endParaRPr>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Pap smear single cell dataset(Herlev dataset)</a:t>
                      </a:r>
                      <a:endParaRPr/>
                    </a:p>
                    <a:p>
                      <a:pPr marL="0" marR="0" lvl="0" indent="0" algn="l" rtl="0">
                        <a:lnSpc>
                          <a:spcPct val="100000"/>
                        </a:lnSpc>
                        <a:spcBef>
                          <a:spcPts val="0"/>
                        </a:spcBef>
                        <a:spcAft>
                          <a:spcPts val="0"/>
                        </a:spcAft>
                        <a:buNone/>
                      </a:pPr>
                      <a:endParaRPr sz="1200" b="1" u="none" strike="noStrike" cap="none"/>
                    </a:p>
                    <a:p>
                      <a:pPr marL="0" marR="0" lvl="0" indent="0" algn="l" rtl="0">
                        <a:lnSpc>
                          <a:spcPct val="100000"/>
                        </a:lnSpc>
                        <a:spcBef>
                          <a:spcPts val="0"/>
                        </a:spcBef>
                        <a:spcAft>
                          <a:spcPts val="0"/>
                        </a:spcAft>
                        <a:buNone/>
                      </a:pPr>
                      <a:r>
                        <a:rPr lang="en-US" sz="1200" b="1" u="none" strike="noStrike" cap="none"/>
                        <a:t>Multi cell dataset(Aindra dataset)</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Median  filter, contrast-limited </a:t>
                      </a:r>
                      <a:r>
                        <a:rPr lang="en-US" sz="1200" b="1"/>
                        <a:t>adaptive</a:t>
                      </a:r>
                      <a:r>
                        <a:rPr lang="en-US" sz="1200" b="1" u="none" strike="noStrike" cap="none"/>
                        <a:t> histogram equalization(CLAHE),</a:t>
                      </a:r>
                      <a:endParaRPr/>
                    </a:p>
                    <a:p>
                      <a:pPr marL="0" marR="0" lvl="0" indent="0" algn="l" rtl="0">
                        <a:lnSpc>
                          <a:spcPct val="100000"/>
                        </a:lnSpc>
                        <a:spcBef>
                          <a:spcPts val="0"/>
                        </a:spcBef>
                        <a:spcAft>
                          <a:spcPts val="0"/>
                        </a:spcAft>
                        <a:buNone/>
                      </a:pPr>
                      <a:r>
                        <a:rPr lang="en-US" sz="1200" b="1" u="none" strike="noStrike" cap="none"/>
                        <a:t>Global threshold</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Convolution Neural Network</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Decision-Tree</a:t>
                      </a:r>
                      <a:endParaRPr/>
                    </a:p>
                    <a:p>
                      <a:pPr marL="0" marR="0" lvl="0" indent="0" algn="l" rtl="0">
                        <a:lnSpc>
                          <a:spcPct val="100000"/>
                        </a:lnSpc>
                        <a:spcBef>
                          <a:spcPts val="0"/>
                        </a:spcBef>
                        <a:spcAft>
                          <a:spcPts val="0"/>
                        </a:spcAft>
                        <a:buNone/>
                      </a:pPr>
                      <a:r>
                        <a:rPr lang="en-US" sz="1200" b="1" u="none" strike="noStrike" cap="none"/>
                        <a:t>classifier</a:t>
                      </a:r>
                      <a:endParaRPr/>
                    </a:p>
                  </a:txBody>
                  <a:tcPr marL="91450" marR="91450" marT="45725" marB="45725"/>
                </a:tc>
                <a:tc>
                  <a:txBody>
                    <a:bodyPr/>
                    <a:lstStyle/>
                    <a:p>
                      <a:pPr marL="0" marR="0" lvl="0" indent="0" algn="ctr" rtl="0">
                        <a:lnSpc>
                          <a:spcPct val="100000"/>
                        </a:lnSpc>
                        <a:spcBef>
                          <a:spcPts val="0"/>
                        </a:spcBef>
                        <a:spcAft>
                          <a:spcPts val="0"/>
                        </a:spcAft>
                        <a:buNone/>
                      </a:pPr>
                      <a:r>
                        <a:rPr lang="en-US" sz="2300"/>
                        <a:t>-</a:t>
                      </a:r>
                      <a:endParaRPr sz="2300" u="none" strike="noStrike" cap="none"/>
                    </a:p>
                  </a:txBody>
                  <a:tcPr marL="91450" marR="91450" marT="45725" marB="45725"/>
                </a:tc>
                <a:extLst>
                  <a:ext uri="{0D108BD9-81ED-4DB2-BD59-A6C34878D82A}">
                    <a16:rowId xmlns:a16="http://schemas.microsoft.com/office/drawing/2014/main" val="10001"/>
                  </a:ext>
                </a:extLst>
              </a:tr>
            </a:tbl>
          </a:graphicData>
        </a:graphic>
      </p:graphicFrame>
      <p:sp>
        <p:nvSpPr>
          <p:cNvPr id="480" name="Google Shape;480;p13"/>
          <p:cNvSpPr txBox="1"/>
          <p:nvPr/>
        </p:nvSpPr>
        <p:spPr>
          <a:xfrm>
            <a:off x="383458" y="334297"/>
            <a:ext cx="8295900" cy="1169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500" b="1" i="0" u="none" strike="noStrike" cap="none">
                <a:solidFill>
                  <a:schemeClr val="dk2"/>
                </a:solidFill>
                <a:latin typeface="Bayon"/>
                <a:ea typeface="Bayon"/>
                <a:cs typeface="Bayon"/>
                <a:sym typeface="Bayon"/>
              </a:rPr>
              <a:t>LITERATURE SURVEY</a:t>
            </a:r>
            <a:endParaRPr/>
          </a:p>
          <a:p>
            <a:pPr marL="0" marR="0" lvl="0" indent="0" algn="ctr" rtl="0">
              <a:lnSpc>
                <a:spcPct val="100000"/>
              </a:lnSpc>
              <a:spcBef>
                <a:spcPts val="0"/>
              </a:spcBef>
              <a:spcAft>
                <a:spcPts val="0"/>
              </a:spcAft>
              <a:buNone/>
            </a:pPr>
            <a:endParaRPr sz="3500" b="0" i="0" u="none" strike="noStrike" cap="none">
              <a:solidFill>
                <a:srgbClr val="000000"/>
              </a:solidFill>
              <a:latin typeface="Bayon"/>
              <a:ea typeface="Bayon"/>
              <a:cs typeface="Bayon"/>
              <a:sym typeface="Bayo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aphicFrame>
        <p:nvGraphicFramePr>
          <p:cNvPr id="485" name="Google Shape;485;p14"/>
          <p:cNvGraphicFramePr/>
          <p:nvPr/>
        </p:nvGraphicFramePr>
        <p:xfrm>
          <a:off x="511763" y="924414"/>
          <a:ext cx="8167650" cy="3771920"/>
        </p:xfrm>
        <a:graphic>
          <a:graphicData uri="http://schemas.openxmlformats.org/drawingml/2006/table">
            <a:tbl>
              <a:tblPr firstRow="1" bandRow="1">
                <a:noFill/>
                <a:tableStyleId>{C9D748B6-49E1-49AD-9CEA-C61A0F0CA766}</a:tableStyleId>
              </a:tblPr>
              <a:tblGrid>
                <a:gridCol w="1178400">
                  <a:extLst>
                    <a:ext uri="{9D8B030D-6E8A-4147-A177-3AD203B41FA5}">
                      <a16:colId xmlns:a16="http://schemas.microsoft.com/office/drawing/2014/main" val="20000"/>
                    </a:ext>
                  </a:extLst>
                </a:gridCol>
                <a:gridCol w="1045675">
                  <a:extLst>
                    <a:ext uri="{9D8B030D-6E8A-4147-A177-3AD203B41FA5}">
                      <a16:colId xmlns:a16="http://schemas.microsoft.com/office/drawing/2014/main" val="20001"/>
                    </a:ext>
                  </a:extLst>
                </a:gridCol>
                <a:gridCol w="1651825">
                  <a:extLst>
                    <a:ext uri="{9D8B030D-6E8A-4147-A177-3AD203B41FA5}">
                      <a16:colId xmlns:a16="http://schemas.microsoft.com/office/drawing/2014/main" val="20002"/>
                    </a:ext>
                  </a:extLst>
                </a:gridCol>
                <a:gridCol w="897425">
                  <a:extLst>
                    <a:ext uri="{9D8B030D-6E8A-4147-A177-3AD203B41FA5}">
                      <a16:colId xmlns:a16="http://schemas.microsoft.com/office/drawing/2014/main" val="20003"/>
                    </a:ext>
                  </a:extLst>
                </a:gridCol>
                <a:gridCol w="1118675">
                  <a:extLst>
                    <a:ext uri="{9D8B030D-6E8A-4147-A177-3AD203B41FA5}">
                      <a16:colId xmlns:a16="http://schemas.microsoft.com/office/drawing/2014/main" val="20004"/>
                    </a:ext>
                  </a:extLst>
                </a:gridCol>
                <a:gridCol w="1322200">
                  <a:extLst>
                    <a:ext uri="{9D8B030D-6E8A-4147-A177-3AD203B41FA5}">
                      <a16:colId xmlns:a16="http://schemas.microsoft.com/office/drawing/2014/main" val="20005"/>
                    </a:ext>
                  </a:extLst>
                </a:gridCol>
                <a:gridCol w="953450">
                  <a:extLst>
                    <a:ext uri="{9D8B030D-6E8A-4147-A177-3AD203B41FA5}">
                      <a16:colId xmlns:a16="http://schemas.microsoft.com/office/drawing/2014/main" val="20006"/>
                    </a:ext>
                  </a:extLst>
                </a:gridCol>
              </a:tblGrid>
              <a:tr h="545025">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AUTHOR</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PAPER</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IMAGE ACQUISITION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PRE-PROCESSING</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FEATURE SELECTION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CLASSIFICATION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LIMITATION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extLst>
                  <a:ext uri="{0D108BD9-81ED-4DB2-BD59-A6C34878D82A}">
                    <a16:rowId xmlns:a16="http://schemas.microsoft.com/office/drawing/2014/main" val="10000"/>
                  </a:ext>
                </a:extLst>
              </a:tr>
              <a:tr h="3148575">
                <a:tc>
                  <a:txBody>
                    <a:bodyPr/>
                    <a:lstStyle/>
                    <a:p>
                      <a:pPr marL="0" marR="0" lvl="0" indent="0" algn="l" rtl="0">
                        <a:lnSpc>
                          <a:spcPct val="100000"/>
                        </a:lnSpc>
                        <a:spcBef>
                          <a:spcPts val="0"/>
                        </a:spcBef>
                        <a:spcAft>
                          <a:spcPts val="0"/>
                        </a:spcAft>
                        <a:buNone/>
                      </a:pPr>
                      <a:r>
                        <a:rPr lang="en-US" sz="1200" b="1" u="none" strike="noStrike" cap="none">
                          <a:solidFill>
                            <a:schemeClr val="dk1"/>
                          </a:solidFill>
                          <a:latin typeface="Source Sans Pro"/>
                          <a:ea typeface="Source Sans Pro"/>
                          <a:cs typeface="Source Sans Pro"/>
                          <a:sym typeface="Source Sans Pro"/>
                        </a:rPr>
                        <a:t>Vidya Kudva, Keerthana Prasad, Shyamala Guruvarec</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latin typeface="Source Sans Pro"/>
                          <a:ea typeface="Source Sans Pro"/>
                          <a:cs typeface="Source Sans Pro"/>
                          <a:sym typeface="Source Sans Pro"/>
                        </a:rPr>
                        <a:t>Automation of Detection of Cervical Cancer Using </a:t>
                      </a:r>
                      <a:endParaRPr>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1200" b="1" u="none" strike="noStrike" cap="none">
                          <a:latin typeface="Source Sans Pro"/>
                          <a:ea typeface="Source Sans Pro"/>
                          <a:cs typeface="Source Sans Pro"/>
                          <a:sym typeface="Source Sans Pro"/>
                        </a:rPr>
                        <a:t>Convolutional Neural Networks</a:t>
                      </a:r>
                      <a:endParaRPr sz="1200" b="1" u="none" strike="noStrike" cap="none">
                        <a:latin typeface="Source Sans Pro"/>
                        <a:ea typeface="Source Sans Pro"/>
                        <a:cs typeface="Source Sans Pro"/>
                        <a:sym typeface="Source Sans Pro"/>
                      </a:endParaRPr>
                    </a:p>
                  </a:txBody>
                  <a:tcPr marL="91450" marR="91450" marT="45725" marB="45725"/>
                </a:tc>
                <a:tc>
                  <a:txBody>
                    <a:bodyPr/>
                    <a:lstStyle/>
                    <a:p>
                      <a:pPr marL="0" marR="0" lvl="0" indent="0" algn="l" rtl="0">
                        <a:lnSpc>
                          <a:spcPct val="100000"/>
                        </a:lnSpc>
                        <a:spcBef>
                          <a:spcPts val="0"/>
                        </a:spcBef>
                        <a:spcAft>
                          <a:spcPts val="0"/>
                        </a:spcAft>
                        <a:buNone/>
                      </a:pPr>
                      <a:r>
                        <a:rPr lang="en-US" sz="1200" b="1">
                          <a:latin typeface="Source Sans Pro"/>
                          <a:ea typeface="Source Sans Pro"/>
                          <a:cs typeface="Source Sans Pro"/>
                          <a:sym typeface="Source Sans Pro"/>
                        </a:rPr>
                        <a:t>C</a:t>
                      </a:r>
                      <a:r>
                        <a:rPr lang="en-US" sz="1200" b="1" u="none" strike="noStrike" cap="none">
                          <a:latin typeface="Source Sans Pro"/>
                          <a:ea typeface="Source Sans Pro"/>
                          <a:cs typeface="Source Sans Pro"/>
                          <a:sym typeface="Source Sans Pro"/>
                        </a:rPr>
                        <a:t>ervix images </a:t>
                      </a:r>
                      <a:r>
                        <a:rPr lang="en-US" sz="1200" b="1">
                          <a:latin typeface="Source Sans Pro"/>
                          <a:ea typeface="Source Sans Pro"/>
                          <a:cs typeface="Source Sans Pro"/>
                          <a:sym typeface="Source Sans Pro"/>
                        </a:rPr>
                        <a:t>captured</a:t>
                      </a:r>
                      <a:r>
                        <a:rPr lang="en-US" sz="1200" b="1" u="none" strike="noStrike" cap="none">
                          <a:latin typeface="Source Sans Pro"/>
                          <a:ea typeface="Source Sans Pro"/>
                          <a:cs typeface="Source Sans Pro"/>
                          <a:sym typeface="Source Sans Pro"/>
                        </a:rPr>
                        <a:t> </a:t>
                      </a:r>
                      <a:r>
                        <a:rPr lang="en-US" sz="1200" b="1">
                          <a:latin typeface="Source Sans Pro"/>
                          <a:ea typeface="Source Sans Pro"/>
                          <a:cs typeface="Source Sans Pro"/>
                          <a:sym typeface="Source Sans Pro"/>
                        </a:rPr>
                        <a:t>by </a:t>
                      </a:r>
                      <a:r>
                        <a:rPr lang="en-US" sz="1200" b="1" u="none" strike="noStrike" cap="none">
                          <a:latin typeface="Source Sans Pro"/>
                          <a:ea typeface="Source Sans Pro"/>
                          <a:cs typeface="Source Sans Pro"/>
                          <a:sym typeface="Source Sans Pro"/>
                        </a:rPr>
                        <a:t>Android device.</a:t>
                      </a:r>
                      <a:endParaRPr sz="1200" b="1" u="none" strike="noStrike" cap="none">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1200" b="1" u="none" strike="noStrike" cap="none">
                          <a:latin typeface="Source Sans Pro"/>
                          <a:ea typeface="Source Sans Pro"/>
                          <a:cs typeface="Source Sans Pro"/>
                          <a:sym typeface="Source Sans Pro"/>
                        </a:rPr>
                        <a:t>VIA-positive</a:t>
                      </a:r>
                      <a:endParaRPr sz="1200" b="1">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1200" b="1" u="none" strike="noStrike" cap="none">
                          <a:latin typeface="Source Sans Pro"/>
                          <a:ea typeface="Source Sans Pro"/>
                          <a:cs typeface="Source Sans Pro"/>
                          <a:sym typeface="Source Sans Pro"/>
                        </a:rPr>
                        <a:t>category</a:t>
                      </a:r>
                      <a:r>
                        <a:rPr lang="en-US" sz="1200" b="1">
                          <a:latin typeface="Source Sans Pro"/>
                          <a:ea typeface="Source Sans Pro"/>
                          <a:cs typeface="Source Sans Pro"/>
                          <a:sym typeface="Source Sans Pro"/>
                        </a:rPr>
                        <a:t>:42 images</a:t>
                      </a:r>
                      <a:endParaRPr sz="1200" b="1">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1200" b="1" u="none" strike="noStrike" cap="none">
                          <a:latin typeface="Source Sans Pro"/>
                          <a:ea typeface="Source Sans Pro"/>
                          <a:cs typeface="Source Sans Pro"/>
                          <a:sym typeface="Source Sans Pro"/>
                        </a:rPr>
                        <a:t>VIA-negative category:60 images</a:t>
                      </a:r>
                      <a:endParaRPr sz="1200" b="1" u="none" strike="noStrike" cap="none">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1200" b="1" u="none" strike="noStrike" cap="none">
                          <a:latin typeface="Source Sans Pro"/>
                          <a:ea typeface="Source Sans Pro"/>
                          <a:cs typeface="Source Sans Pro"/>
                          <a:sym typeface="Source Sans Pro"/>
                        </a:rPr>
                        <a:t>Total of 275 image pat</a:t>
                      </a:r>
                      <a:r>
                        <a:rPr lang="en-US" sz="1200" b="1">
                          <a:latin typeface="Source Sans Pro"/>
                          <a:ea typeface="Source Sans Pro"/>
                          <a:cs typeface="Source Sans Pro"/>
                          <a:sym typeface="Source Sans Pro"/>
                        </a:rPr>
                        <a:t>ches </a:t>
                      </a:r>
                      <a:r>
                        <a:rPr lang="en-US" sz="1200" b="1" u="none" strike="noStrike" cap="none">
                          <a:latin typeface="Source Sans Pro"/>
                          <a:ea typeface="Source Sans Pro"/>
                          <a:cs typeface="Source Sans Pro"/>
                          <a:sym typeface="Source Sans Pro"/>
                        </a:rPr>
                        <a:t>were from VIA-positive areas and labeled as positive, Similarly, 409 image </a:t>
                      </a:r>
                      <a:r>
                        <a:rPr lang="en-US" sz="1200" b="1">
                          <a:latin typeface="Source Sans Pro"/>
                          <a:ea typeface="Source Sans Pro"/>
                          <a:cs typeface="Source Sans Pro"/>
                          <a:sym typeface="Source Sans Pro"/>
                        </a:rPr>
                        <a:t>patches </a:t>
                      </a:r>
                      <a:r>
                        <a:rPr lang="en-US" sz="1200" b="1" u="none" strike="noStrike" cap="none">
                          <a:latin typeface="Source Sans Pro"/>
                          <a:ea typeface="Source Sans Pro"/>
                          <a:cs typeface="Source Sans Pro"/>
                          <a:sym typeface="Source Sans Pro"/>
                        </a:rPr>
                        <a:t>from VIA-negative areas and were labeled as VIA negative</a:t>
                      </a:r>
                      <a:endParaRPr sz="1200" b="1" u="none" strike="noStrike" cap="none">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2300"/>
                        <a:t>-</a:t>
                      </a:r>
                      <a:endParaRPr sz="23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latin typeface="Source Sans Pro"/>
                          <a:ea typeface="Source Sans Pro"/>
                          <a:cs typeface="Source Sans Pro"/>
                          <a:sym typeface="Source Sans Pro"/>
                        </a:rPr>
                        <a:t>Random subset feature selection (RSFS) </a:t>
                      </a:r>
                      <a:endParaRPr>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1200" b="1" u="none" strike="noStrike" cap="none">
                          <a:latin typeface="Source Sans Pro"/>
                          <a:ea typeface="Source Sans Pro"/>
                          <a:cs typeface="Source Sans Pro"/>
                          <a:sym typeface="Source Sans Pro"/>
                        </a:rPr>
                        <a:t>method was used to select relevant features.</a:t>
                      </a:r>
                      <a:endParaRPr sz="1200" b="1" u="none" strike="noStrike" cap="none">
                        <a:latin typeface="Source Sans Pro"/>
                        <a:ea typeface="Source Sans Pro"/>
                        <a:cs typeface="Source Sans Pro"/>
                        <a:sym typeface="Source Sans Pro"/>
                      </a:endParaRPr>
                    </a:p>
                  </a:txBody>
                  <a:tcPr marL="91450" marR="91450" marT="45725" marB="45725"/>
                </a:tc>
                <a:tc>
                  <a:txBody>
                    <a:bodyPr/>
                    <a:lstStyle/>
                    <a:p>
                      <a:pPr marL="0" lvl="0" indent="0" algn="l" rtl="0">
                        <a:spcBef>
                          <a:spcPts val="0"/>
                        </a:spcBef>
                        <a:spcAft>
                          <a:spcPts val="0"/>
                        </a:spcAft>
                        <a:buNone/>
                      </a:pPr>
                      <a:r>
                        <a:rPr lang="en-US" sz="1200" b="1">
                          <a:latin typeface="Source Sans Pro"/>
                          <a:ea typeface="Source Sans Pro"/>
                          <a:cs typeface="Source Sans Pro"/>
                          <a:sym typeface="Source Sans Pro"/>
                        </a:rPr>
                        <a:t>Convolution Neural Network</a:t>
                      </a:r>
                      <a:endParaRPr sz="1200" b="1">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200" b="1">
                        <a:latin typeface="Source Sans Pro"/>
                        <a:ea typeface="Source Sans Pro"/>
                        <a:cs typeface="Source Sans Pro"/>
                        <a:sym typeface="Source Sans Pro"/>
                      </a:endParaRPr>
                    </a:p>
                  </a:txBody>
                  <a:tcPr marL="91450" marR="91450" marT="45725" marB="45725"/>
                </a:tc>
                <a:tc>
                  <a:txBody>
                    <a:bodyPr/>
                    <a:lstStyle/>
                    <a:p>
                      <a:pPr marL="0" lvl="0" indent="0" algn="ctr" rtl="0">
                        <a:spcBef>
                          <a:spcPts val="0"/>
                        </a:spcBef>
                        <a:spcAft>
                          <a:spcPts val="0"/>
                        </a:spcAft>
                        <a:buNone/>
                      </a:pPr>
                      <a:r>
                        <a:rPr lang="en-US" sz="2300"/>
                        <a:t>-</a:t>
                      </a:r>
                      <a:endParaRPr sz="1200" b="1" u="none" strike="noStrike" cap="none"/>
                    </a:p>
                  </a:txBody>
                  <a:tcPr marL="91450" marR="91450" marT="45725" marB="45725"/>
                </a:tc>
                <a:extLst>
                  <a:ext uri="{0D108BD9-81ED-4DB2-BD59-A6C34878D82A}">
                    <a16:rowId xmlns:a16="http://schemas.microsoft.com/office/drawing/2014/main" val="10001"/>
                  </a:ext>
                </a:extLst>
              </a:tr>
            </a:tbl>
          </a:graphicData>
        </a:graphic>
      </p:graphicFrame>
      <p:sp>
        <p:nvSpPr>
          <p:cNvPr id="486" name="Google Shape;486;p14"/>
          <p:cNvSpPr txBox="1"/>
          <p:nvPr/>
        </p:nvSpPr>
        <p:spPr>
          <a:xfrm>
            <a:off x="383458" y="334297"/>
            <a:ext cx="8295900" cy="1169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500" b="1" i="0" u="none" strike="noStrike" cap="none">
                <a:solidFill>
                  <a:schemeClr val="dk2"/>
                </a:solidFill>
                <a:latin typeface="Bayon"/>
                <a:ea typeface="Bayon"/>
                <a:cs typeface="Bayon"/>
                <a:sym typeface="Bayon"/>
              </a:rPr>
              <a:t>LITERATURE SURVEY</a:t>
            </a:r>
            <a:endParaRPr/>
          </a:p>
          <a:p>
            <a:pPr marL="0" marR="0" lvl="0" indent="0" algn="ctr" rtl="0">
              <a:lnSpc>
                <a:spcPct val="100000"/>
              </a:lnSpc>
              <a:spcBef>
                <a:spcPts val="0"/>
              </a:spcBef>
              <a:spcAft>
                <a:spcPts val="0"/>
              </a:spcAft>
              <a:buNone/>
            </a:pPr>
            <a:endParaRPr sz="3500" b="0" i="0" u="none" strike="noStrike" cap="none">
              <a:solidFill>
                <a:srgbClr val="000000"/>
              </a:solidFill>
              <a:latin typeface="Bayon"/>
              <a:ea typeface="Bayon"/>
              <a:cs typeface="Bayon"/>
              <a:sym typeface="Bayo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graphicFrame>
        <p:nvGraphicFramePr>
          <p:cNvPr id="491" name="Google Shape;491;p15"/>
          <p:cNvGraphicFramePr/>
          <p:nvPr/>
        </p:nvGraphicFramePr>
        <p:xfrm>
          <a:off x="494071" y="973572"/>
          <a:ext cx="8248775" cy="3483480"/>
        </p:xfrm>
        <a:graphic>
          <a:graphicData uri="http://schemas.openxmlformats.org/drawingml/2006/table">
            <a:tbl>
              <a:tblPr firstRow="1" bandRow="1">
                <a:noFill/>
                <a:tableStyleId>{C9D748B6-49E1-49AD-9CEA-C61A0F0CA766}</a:tableStyleId>
              </a:tblPr>
              <a:tblGrid>
                <a:gridCol w="1178400">
                  <a:extLst>
                    <a:ext uri="{9D8B030D-6E8A-4147-A177-3AD203B41FA5}">
                      <a16:colId xmlns:a16="http://schemas.microsoft.com/office/drawing/2014/main" val="20000"/>
                    </a:ext>
                  </a:extLst>
                </a:gridCol>
                <a:gridCol w="1242550">
                  <a:extLst>
                    <a:ext uri="{9D8B030D-6E8A-4147-A177-3AD203B41FA5}">
                      <a16:colId xmlns:a16="http://schemas.microsoft.com/office/drawing/2014/main" val="20001"/>
                    </a:ext>
                  </a:extLst>
                </a:gridCol>
                <a:gridCol w="1295650">
                  <a:extLst>
                    <a:ext uri="{9D8B030D-6E8A-4147-A177-3AD203B41FA5}">
                      <a16:colId xmlns:a16="http://schemas.microsoft.com/office/drawing/2014/main" val="20002"/>
                    </a:ext>
                  </a:extLst>
                </a:gridCol>
                <a:gridCol w="1106125">
                  <a:extLst>
                    <a:ext uri="{9D8B030D-6E8A-4147-A177-3AD203B41FA5}">
                      <a16:colId xmlns:a16="http://schemas.microsoft.com/office/drawing/2014/main" val="20003"/>
                    </a:ext>
                  </a:extLst>
                </a:gridCol>
                <a:gridCol w="1069250">
                  <a:extLst>
                    <a:ext uri="{9D8B030D-6E8A-4147-A177-3AD203B41FA5}">
                      <a16:colId xmlns:a16="http://schemas.microsoft.com/office/drawing/2014/main" val="20004"/>
                    </a:ext>
                  </a:extLst>
                </a:gridCol>
                <a:gridCol w="1322200">
                  <a:extLst>
                    <a:ext uri="{9D8B030D-6E8A-4147-A177-3AD203B41FA5}">
                      <a16:colId xmlns:a16="http://schemas.microsoft.com/office/drawing/2014/main" val="20005"/>
                    </a:ext>
                  </a:extLst>
                </a:gridCol>
                <a:gridCol w="1034600">
                  <a:extLst>
                    <a:ext uri="{9D8B030D-6E8A-4147-A177-3AD203B41FA5}">
                      <a16:colId xmlns:a16="http://schemas.microsoft.com/office/drawing/2014/main" val="20006"/>
                    </a:ext>
                  </a:extLst>
                </a:gridCol>
              </a:tblGrid>
              <a:tr h="465950">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AUTHOR</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PAPER</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IMAGE ACQUISITION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PRE-PROCESSING</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FEATURE SELECTION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CLASSIFICATION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tc>
                  <a:txBody>
                    <a:bodyPr/>
                    <a:lstStyle/>
                    <a:p>
                      <a:pPr marL="0" marR="0" lvl="0" indent="0" algn="ctr" rtl="0">
                        <a:lnSpc>
                          <a:spcPct val="100000"/>
                        </a:lnSpc>
                        <a:spcBef>
                          <a:spcPts val="0"/>
                        </a:spcBef>
                        <a:spcAft>
                          <a:spcPts val="0"/>
                        </a:spcAft>
                        <a:buNone/>
                      </a:pPr>
                      <a:r>
                        <a:rPr lang="en-US" sz="1050" b="1" u="none" strike="noStrike" cap="none">
                          <a:solidFill>
                            <a:schemeClr val="dk2"/>
                          </a:solidFill>
                        </a:rPr>
                        <a:t>LIMITATION</a:t>
                      </a:r>
                      <a:endParaRPr sz="1050" b="1" u="none" strike="noStrike" cap="none">
                        <a:solidFill>
                          <a:schemeClr val="dk2"/>
                        </a:solidFill>
                        <a:latin typeface="Source Sans Pro"/>
                        <a:ea typeface="Source Sans Pro"/>
                        <a:cs typeface="Source Sans Pro"/>
                        <a:sym typeface="Source Sans Pro"/>
                      </a:endParaRPr>
                    </a:p>
                  </a:txBody>
                  <a:tcPr marL="91450" marR="91450" marT="45725" marB="45725"/>
                </a:tc>
                <a:extLst>
                  <a:ext uri="{0D108BD9-81ED-4DB2-BD59-A6C34878D82A}">
                    <a16:rowId xmlns:a16="http://schemas.microsoft.com/office/drawing/2014/main" val="10000"/>
                  </a:ext>
                </a:extLst>
              </a:tr>
              <a:tr h="2946900">
                <a:tc>
                  <a:txBody>
                    <a:bodyPr/>
                    <a:lstStyle/>
                    <a:p>
                      <a:pPr marL="0" marR="0" lvl="0" indent="0" algn="l" rtl="0">
                        <a:lnSpc>
                          <a:spcPct val="100000"/>
                        </a:lnSpc>
                        <a:spcBef>
                          <a:spcPts val="0"/>
                        </a:spcBef>
                        <a:spcAft>
                          <a:spcPts val="0"/>
                        </a:spcAft>
                        <a:buNone/>
                      </a:pPr>
                      <a:r>
                        <a:rPr lang="en-US" sz="1200" b="1" u="none" strike="noStrike" cap="none">
                          <a:solidFill>
                            <a:schemeClr val="dk1"/>
                          </a:solidFill>
                          <a:latin typeface="Source Sans Pro"/>
                          <a:ea typeface="Source Sans Pro"/>
                          <a:cs typeface="Source Sans Pro"/>
                          <a:sym typeface="Source Sans Pro"/>
                        </a:rPr>
                        <a:t> Yao Xiang, Wanxin Sun, Changli Pan, Meng Yan, Zhihua Yin,Yixiong Liang</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 A novel automation-assisted cervical cancer reading method based on convolutional neural network</a:t>
                      </a:r>
                      <a:endParaRPr sz="1200" b="1" u="none" strike="noStrike" cap="none">
                        <a:latin typeface="Source Sans Pro"/>
                        <a:ea typeface="Source Sans Pro"/>
                        <a:cs typeface="Source Sans Pro"/>
                        <a:sym typeface="Source Sans Pro"/>
                      </a:endParaRPr>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our own dataset of multicell images captured by digital camera, The dataset used in this paper is consisted of 12,909 cervical images with 58,995 ground truth boxes and contains 10 categories.</a:t>
                      </a:r>
                      <a:endParaRPr sz="1200" b="1" u="none" strike="noStrike" cap="none"/>
                    </a:p>
                  </a:txBody>
                  <a:tcPr marL="91450" marR="91450" marT="45725" marB="45725"/>
                </a:tc>
                <a:tc>
                  <a:txBody>
                    <a:bodyPr/>
                    <a:lstStyle/>
                    <a:p>
                      <a:pPr marL="0" lvl="0" indent="0" algn="ctr" rtl="0">
                        <a:spcBef>
                          <a:spcPts val="0"/>
                        </a:spcBef>
                        <a:spcAft>
                          <a:spcPts val="0"/>
                        </a:spcAft>
                        <a:buNone/>
                      </a:pPr>
                      <a:r>
                        <a:rPr lang="en-US" sz="2300"/>
                        <a:t>-</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Darknet-53, which has 53 layers network trained on ImageNet to extract features</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Yolo detector, InceptionV3</a:t>
                      </a:r>
                      <a:endParaRPr/>
                    </a:p>
                  </a:txBody>
                  <a:tcPr marL="91450" marR="91450" marT="45725" marB="45725"/>
                </a:tc>
                <a:tc>
                  <a:txBody>
                    <a:bodyPr/>
                    <a:lstStyle/>
                    <a:p>
                      <a:pPr marL="0" lvl="0" indent="0" algn="ctr" rtl="0">
                        <a:spcBef>
                          <a:spcPts val="0"/>
                        </a:spcBef>
                        <a:spcAft>
                          <a:spcPts val="0"/>
                        </a:spcAft>
                        <a:buNone/>
                      </a:pPr>
                      <a:r>
                        <a:rPr lang="en-US" sz="2300"/>
                        <a:t>-</a:t>
                      </a:r>
                      <a:endParaRPr sz="1200" b="1" u="none" strike="noStrike" cap="none"/>
                    </a:p>
                  </a:txBody>
                  <a:tcPr marL="91450" marR="91450" marT="45725" marB="45725"/>
                </a:tc>
                <a:extLst>
                  <a:ext uri="{0D108BD9-81ED-4DB2-BD59-A6C34878D82A}">
                    <a16:rowId xmlns:a16="http://schemas.microsoft.com/office/drawing/2014/main" val="10001"/>
                  </a:ext>
                </a:extLst>
              </a:tr>
            </a:tbl>
          </a:graphicData>
        </a:graphic>
      </p:graphicFrame>
      <p:sp>
        <p:nvSpPr>
          <p:cNvPr id="492" name="Google Shape;492;p15"/>
          <p:cNvSpPr txBox="1"/>
          <p:nvPr/>
        </p:nvSpPr>
        <p:spPr>
          <a:xfrm>
            <a:off x="383458" y="334297"/>
            <a:ext cx="8295900" cy="1169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500" b="1" i="0" u="none" strike="noStrike" cap="none">
                <a:solidFill>
                  <a:schemeClr val="dk2"/>
                </a:solidFill>
                <a:latin typeface="Bayon"/>
                <a:ea typeface="Bayon"/>
                <a:cs typeface="Bayon"/>
                <a:sym typeface="Bayon"/>
              </a:rPr>
              <a:t>LITERATURE SURVEY</a:t>
            </a:r>
            <a:endParaRPr/>
          </a:p>
          <a:p>
            <a:pPr marL="0" marR="0" lvl="0" indent="0" algn="ctr" rtl="0">
              <a:lnSpc>
                <a:spcPct val="100000"/>
              </a:lnSpc>
              <a:spcBef>
                <a:spcPts val="0"/>
              </a:spcBef>
              <a:spcAft>
                <a:spcPts val="0"/>
              </a:spcAft>
              <a:buNone/>
            </a:pPr>
            <a:endParaRPr sz="3500" b="0" i="0" u="none" strike="noStrike" cap="none">
              <a:solidFill>
                <a:srgbClr val="000000"/>
              </a:solidFill>
              <a:latin typeface="Bayon"/>
              <a:ea typeface="Bayon"/>
              <a:cs typeface="Bayon"/>
              <a:sym typeface="Bayo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6"/>
          <p:cNvSpPr/>
          <p:nvPr/>
        </p:nvSpPr>
        <p:spPr>
          <a:xfrm>
            <a:off x="1250780" y="1354692"/>
            <a:ext cx="2307123" cy="2434116"/>
          </a:xfrm>
          <a:custGeom>
            <a:avLst/>
            <a:gdLst/>
            <a:ahLst/>
            <a:cxnLst/>
            <a:rect l="l" t="t" r="r" b="b"/>
            <a:pathLst>
              <a:path w="34409" h="36303" extrusionOk="0">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6"/>
          <p:cNvSpPr txBox="1">
            <a:spLocks noGrp="1"/>
          </p:cNvSpPr>
          <p:nvPr>
            <p:ph type="title"/>
          </p:nvPr>
        </p:nvSpPr>
        <p:spPr>
          <a:xfrm>
            <a:off x="4719483" y="2396617"/>
            <a:ext cx="3484145" cy="46394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observation</a:t>
            </a:r>
            <a:endParaRPr/>
          </a:p>
        </p:txBody>
      </p:sp>
      <p:sp>
        <p:nvSpPr>
          <p:cNvPr id="499" name="Google Shape;499;p16"/>
          <p:cNvSpPr txBox="1">
            <a:spLocks noGrp="1"/>
          </p:cNvSpPr>
          <p:nvPr>
            <p:ph type="title" idx="2"/>
          </p:nvPr>
        </p:nvSpPr>
        <p:spPr>
          <a:xfrm>
            <a:off x="1021488" y="1814855"/>
            <a:ext cx="2765700" cy="151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Times New Roman"/>
                <a:ea typeface="Times New Roman"/>
                <a:cs typeface="Times New Roman"/>
                <a:sym typeface="Times New Roman"/>
              </a:rPr>
              <a:t>06</a:t>
            </a:r>
            <a:endParaRPr>
              <a:latin typeface="Times New Roman"/>
              <a:ea typeface="Times New Roman"/>
              <a:cs typeface="Times New Roman"/>
              <a:sym typeface="Times New Roman"/>
            </a:endParaRPr>
          </a:p>
        </p:txBody>
      </p:sp>
      <p:sp>
        <p:nvSpPr>
          <p:cNvPr id="500" name="Google Shape;500;p16"/>
          <p:cNvSpPr/>
          <p:nvPr/>
        </p:nvSpPr>
        <p:spPr>
          <a:xfrm>
            <a:off x="4326700" y="3918120"/>
            <a:ext cx="278400" cy="22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US" dirty="0"/>
              <a:t>observation </a:t>
            </a:r>
            <a:endParaRPr dirty="0"/>
          </a:p>
        </p:txBody>
      </p:sp>
      <p:sp>
        <p:nvSpPr>
          <p:cNvPr id="506" name="Google Shape;506;p17"/>
          <p:cNvSpPr txBox="1">
            <a:spLocks noGrp="1"/>
          </p:cNvSpPr>
          <p:nvPr>
            <p:ph type="body" idx="1"/>
          </p:nvPr>
        </p:nvSpPr>
        <p:spPr>
          <a:xfrm>
            <a:off x="720000" y="990247"/>
            <a:ext cx="7704000" cy="3416400"/>
          </a:xfrm>
          <a:prstGeom prst="rect">
            <a:avLst/>
          </a:prstGeom>
          <a:noFill/>
          <a:ln>
            <a:noFill/>
          </a:ln>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SzPts val="1200"/>
              <a:buFont typeface="Noto Sans Symbols"/>
              <a:buChar char="❑"/>
            </a:pPr>
            <a:r>
              <a:rPr lang="en-US" b="1" dirty="0">
                <a:solidFill>
                  <a:schemeClr val="dk1"/>
                </a:solidFill>
              </a:rPr>
              <a:t>Image Pre-processing</a:t>
            </a:r>
            <a:endParaRPr b="1" dirty="0"/>
          </a:p>
          <a:p>
            <a:pPr marL="742950" lvl="1" indent="-285750" algn="just" rtl="0">
              <a:lnSpc>
                <a:spcPct val="115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Denoising</a:t>
            </a:r>
            <a:endParaRPr dirty="0"/>
          </a:p>
          <a:p>
            <a:pPr marL="742950" lvl="1" indent="-285750" algn="just" rtl="0">
              <a:lnSpc>
                <a:spcPct val="115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Image enhancement</a:t>
            </a:r>
            <a:endParaRPr dirty="0"/>
          </a:p>
          <a:p>
            <a:pPr marL="285750" lvl="0" indent="-285750" algn="just" rtl="0">
              <a:lnSpc>
                <a:spcPct val="100000"/>
              </a:lnSpc>
              <a:spcBef>
                <a:spcPts val="0"/>
              </a:spcBef>
              <a:spcAft>
                <a:spcPts val="0"/>
              </a:spcAft>
              <a:buSzPts val="1200"/>
              <a:buFont typeface="Noto Sans Symbols"/>
              <a:buChar char="❑"/>
            </a:pPr>
            <a:r>
              <a:rPr lang="en-US" b="1" dirty="0">
                <a:solidFill>
                  <a:schemeClr val="dk1"/>
                </a:solidFill>
              </a:rPr>
              <a:t>Feature </a:t>
            </a:r>
            <a:r>
              <a:rPr lang="en-US" b="1" dirty="0"/>
              <a:t>E</a:t>
            </a:r>
            <a:r>
              <a:rPr lang="en-US" b="1" dirty="0">
                <a:solidFill>
                  <a:schemeClr val="dk1"/>
                </a:solidFill>
              </a:rPr>
              <a:t>xtraction and </a:t>
            </a:r>
            <a:r>
              <a:rPr lang="en-US" b="1" dirty="0"/>
              <a:t>S</a:t>
            </a:r>
            <a:r>
              <a:rPr lang="en-US" b="1" dirty="0">
                <a:solidFill>
                  <a:schemeClr val="dk1"/>
                </a:solidFill>
              </a:rPr>
              <a:t>election</a:t>
            </a:r>
            <a:endParaRPr dirty="0"/>
          </a:p>
          <a:p>
            <a:pPr marL="742950" lvl="1" indent="-285750" algn="just" rtl="0">
              <a:lnSpc>
                <a:spcPct val="115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Shape</a:t>
            </a:r>
            <a:endParaRPr dirty="0"/>
          </a:p>
          <a:p>
            <a:pPr marL="742950" lvl="1" indent="-285750" algn="just" rtl="0">
              <a:lnSpc>
                <a:spcPct val="115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Size</a:t>
            </a:r>
            <a:endParaRPr dirty="0"/>
          </a:p>
          <a:p>
            <a:pPr marL="742950" lvl="1" indent="-285750" algn="just" rtl="0">
              <a:lnSpc>
                <a:spcPct val="115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Color</a:t>
            </a:r>
            <a:endParaRPr dirty="0"/>
          </a:p>
          <a:p>
            <a:pPr marL="285750" lvl="0" indent="-285750" algn="just" rtl="0">
              <a:lnSpc>
                <a:spcPct val="100000"/>
              </a:lnSpc>
              <a:spcBef>
                <a:spcPts val="0"/>
              </a:spcBef>
              <a:spcAft>
                <a:spcPts val="0"/>
              </a:spcAft>
              <a:buSzPts val="1200"/>
              <a:buFont typeface="Noto Sans Symbols"/>
              <a:buChar char="❑"/>
            </a:pPr>
            <a:r>
              <a:rPr lang="en-US" b="1" dirty="0">
                <a:solidFill>
                  <a:schemeClr val="dk1"/>
                </a:solidFill>
              </a:rPr>
              <a:t>Image </a:t>
            </a:r>
            <a:r>
              <a:rPr lang="en-US" b="1" dirty="0"/>
              <a:t>C</a:t>
            </a:r>
            <a:r>
              <a:rPr lang="en-US" b="1" dirty="0">
                <a:solidFill>
                  <a:schemeClr val="dk1"/>
                </a:solidFill>
              </a:rPr>
              <a:t>lassification</a:t>
            </a:r>
            <a:endParaRPr b="1" dirty="0"/>
          </a:p>
          <a:p>
            <a:pPr marL="742950" lvl="1" indent="-285750" algn="just" rtl="0">
              <a:lnSpc>
                <a:spcPct val="115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Normal and abnormal cell classification</a:t>
            </a:r>
            <a:endParaRPr dirty="0"/>
          </a:p>
          <a:p>
            <a:pPr marL="742950" lvl="1" indent="-285750" algn="just" rtl="0">
              <a:lnSpc>
                <a:spcPct val="115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Normal : Superficial cells, intermediate cells, columnar cells</a:t>
            </a:r>
            <a:endParaRPr dirty="0"/>
          </a:p>
          <a:p>
            <a:pPr marL="742950" lvl="1" indent="-285750" algn="just" rtl="0">
              <a:lnSpc>
                <a:spcPct val="115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Abnormal : Mild dysplasia, moderate dysplasia, severe dysplasia and carcinoma in situ</a:t>
            </a:r>
            <a:endParaRPr dirty="0"/>
          </a:p>
          <a:p>
            <a:pPr marL="285750" lvl="0" indent="-285750" algn="just" rtl="0">
              <a:lnSpc>
                <a:spcPct val="100000"/>
              </a:lnSpc>
              <a:spcBef>
                <a:spcPts val="0"/>
              </a:spcBef>
              <a:spcAft>
                <a:spcPts val="0"/>
              </a:spcAft>
              <a:buSzPts val="1200"/>
              <a:buFont typeface="Noto Sans Symbols"/>
              <a:buChar char="❑"/>
            </a:pPr>
            <a:r>
              <a:rPr lang="en-US" b="1" dirty="0">
                <a:solidFill>
                  <a:schemeClr val="dk1"/>
                </a:solidFill>
              </a:rPr>
              <a:t>Algorithms</a:t>
            </a:r>
            <a:endParaRPr b="1" dirty="0"/>
          </a:p>
          <a:p>
            <a:pPr marL="742950" lvl="1" indent="-285750" algn="just" rtl="0">
              <a:lnSpc>
                <a:spcPct val="115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SVM, RANDOM FOREST, DECISION TREE</a:t>
            </a:r>
            <a:endParaRPr dirty="0">
              <a:solidFill>
                <a:schemeClr val="dk1"/>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8"/>
          <p:cNvSpPr/>
          <p:nvPr/>
        </p:nvSpPr>
        <p:spPr>
          <a:xfrm>
            <a:off x="542853" y="1411532"/>
            <a:ext cx="2307123" cy="2434116"/>
          </a:xfrm>
          <a:custGeom>
            <a:avLst/>
            <a:gdLst/>
            <a:ahLst/>
            <a:cxnLst/>
            <a:rect l="l" t="t" r="r" b="b"/>
            <a:pathLst>
              <a:path w="34409" h="36303" extrusionOk="0">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8"/>
          <p:cNvSpPr txBox="1">
            <a:spLocks noGrp="1"/>
          </p:cNvSpPr>
          <p:nvPr>
            <p:ph type="title"/>
          </p:nvPr>
        </p:nvSpPr>
        <p:spPr>
          <a:xfrm>
            <a:off x="2927555" y="2396617"/>
            <a:ext cx="6017342" cy="46394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4400"/>
              <a:t>proposed SYSTEM flow</a:t>
            </a:r>
            <a:endParaRPr sz="4400"/>
          </a:p>
        </p:txBody>
      </p:sp>
      <p:sp>
        <p:nvSpPr>
          <p:cNvPr id="513" name="Google Shape;513;p18"/>
          <p:cNvSpPr txBox="1">
            <a:spLocks noGrp="1"/>
          </p:cNvSpPr>
          <p:nvPr>
            <p:ph type="title" idx="2"/>
          </p:nvPr>
        </p:nvSpPr>
        <p:spPr>
          <a:xfrm>
            <a:off x="313565" y="1814850"/>
            <a:ext cx="2765700" cy="151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Times New Roman"/>
                <a:ea typeface="Times New Roman"/>
                <a:cs typeface="Times New Roman"/>
                <a:sym typeface="Times New Roman"/>
              </a:rPr>
              <a:t>07</a:t>
            </a:r>
            <a:endParaRPr>
              <a:latin typeface="Times New Roman"/>
              <a:ea typeface="Times New Roman"/>
              <a:cs typeface="Times New Roman"/>
              <a:sym typeface="Times New Roman"/>
            </a:endParaRPr>
          </a:p>
        </p:txBody>
      </p:sp>
      <p:sp>
        <p:nvSpPr>
          <p:cNvPr id="514" name="Google Shape;514;p18"/>
          <p:cNvSpPr/>
          <p:nvPr/>
        </p:nvSpPr>
        <p:spPr>
          <a:xfrm>
            <a:off x="4326700" y="3918120"/>
            <a:ext cx="278400" cy="22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19"/>
          <p:cNvSpPr txBox="1">
            <a:spLocks noGrp="1"/>
          </p:cNvSpPr>
          <p:nvPr>
            <p:ph type="title"/>
          </p:nvPr>
        </p:nvSpPr>
        <p:spPr>
          <a:xfrm>
            <a:off x="56325" y="592505"/>
            <a:ext cx="97956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US"/>
              <a:t>Proposed system flow</a:t>
            </a:r>
            <a:endParaRPr/>
          </a:p>
        </p:txBody>
      </p:sp>
      <p:grpSp>
        <p:nvGrpSpPr>
          <p:cNvPr id="520" name="Google Shape;520;p19"/>
          <p:cNvGrpSpPr/>
          <p:nvPr/>
        </p:nvGrpSpPr>
        <p:grpSpPr>
          <a:xfrm>
            <a:off x="6003058" y="2570050"/>
            <a:ext cx="557988" cy="594300"/>
            <a:chOff x="5999340" y="1960450"/>
            <a:chExt cx="594300" cy="594300"/>
          </a:xfrm>
        </p:grpSpPr>
        <p:sp>
          <p:nvSpPr>
            <p:cNvPr id="521" name="Google Shape;521;p19"/>
            <p:cNvSpPr/>
            <p:nvPr/>
          </p:nvSpPr>
          <p:spPr>
            <a:xfrm>
              <a:off x="5999340" y="1960450"/>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txBox="1"/>
            <p:nvPr/>
          </p:nvSpPr>
          <p:spPr>
            <a:xfrm>
              <a:off x="6078090" y="21216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800" b="1">
                  <a:solidFill>
                    <a:srgbClr val="858585"/>
                  </a:solidFill>
                  <a:latin typeface="Roboto"/>
                  <a:ea typeface="Roboto"/>
                  <a:cs typeface="Roboto"/>
                  <a:sym typeface="Roboto"/>
                </a:rPr>
                <a:t>20XX</a:t>
              </a:r>
              <a:endParaRPr sz="800" b="1">
                <a:solidFill>
                  <a:srgbClr val="858585"/>
                </a:solidFill>
                <a:latin typeface="Roboto"/>
                <a:ea typeface="Roboto"/>
                <a:cs typeface="Roboto"/>
                <a:sym typeface="Roboto"/>
              </a:endParaRPr>
            </a:p>
          </p:txBody>
        </p:sp>
      </p:grpSp>
      <p:sp>
        <p:nvSpPr>
          <p:cNvPr id="523" name="Google Shape;523;p19"/>
          <p:cNvSpPr/>
          <p:nvPr/>
        </p:nvSpPr>
        <p:spPr>
          <a:xfrm>
            <a:off x="485775" y="2151375"/>
            <a:ext cx="1485000" cy="1243800"/>
          </a:xfrm>
          <a:prstGeom prst="roundRect">
            <a:avLst>
              <a:gd name="adj" fmla="val 16667"/>
            </a:avLst>
          </a:prstGeom>
          <a:solidFill>
            <a:srgbClr val="00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IMAGE ACQUISITION</a:t>
            </a:r>
            <a:endParaRPr sz="1200" b="1"/>
          </a:p>
        </p:txBody>
      </p:sp>
      <p:sp>
        <p:nvSpPr>
          <p:cNvPr id="524" name="Google Shape;524;p19"/>
          <p:cNvSpPr/>
          <p:nvPr/>
        </p:nvSpPr>
        <p:spPr>
          <a:xfrm>
            <a:off x="2056856" y="2178450"/>
            <a:ext cx="1838400" cy="1243800"/>
          </a:xfrm>
          <a:prstGeom prst="roundRect">
            <a:avLst>
              <a:gd name="adj" fmla="val 16667"/>
            </a:avLst>
          </a:prstGeom>
          <a:solidFill>
            <a:srgbClr val="00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dirty="0"/>
              <a:t>IMAGE ENHANCEMENT</a:t>
            </a:r>
            <a:endParaRPr sz="1300" b="1" dirty="0"/>
          </a:p>
        </p:txBody>
      </p:sp>
      <p:sp>
        <p:nvSpPr>
          <p:cNvPr id="525" name="Google Shape;525;p19"/>
          <p:cNvSpPr/>
          <p:nvPr/>
        </p:nvSpPr>
        <p:spPr>
          <a:xfrm>
            <a:off x="4000006" y="2178450"/>
            <a:ext cx="1395900" cy="1243800"/>
          </a:xfrm>
          <a:prstGeom prst="roundRect">
            <a:avLst>
              <a:gd name="adj" fmla="val 16667"/>
            </a:avLst>
          </a:prstGeom>
          <a:solidFill>
            <a:srgbClr val="00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300" b="1" dirty="0"/>
              <a:t>FEATURE EXTRACTION</a:t>
            </a:r>
            <a:endParaRPr sz="1300" b="1" dirty="0"/>
          </a:p>
        </p:txBody>
      </p:sp>
      <p:sp>
        <p:nvSpPr>
          <p:cNvPr id="526" name="Google Shape;526;p19"/>
          <p:cNvSpPr/>
          <p:nvPr/>
        </p:nvSpPr>
        <p:spPr>
          <a:xfrm>
            <a:off x="5500650" y="2178450"/>
            <a:ext cx="1269600" cy="1243800"/>
          </a:xfrm>
          <a:prstGeom prst="roundRect">
            <a:avLst>
              <a:gd name="adj" fmla="val 16667"/>
            </a:avLst>
          </a:prstGeom>
          <a:solidFill>
            <a:srgbClr val="00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t>FEATURE SELECTION</a:t>
            </a:r>
            <a:endParaRPr sz="1300" b="1"/>
          </a:p>
        </p:txBody>
      </p:sp>
      <p:sp>
        <p:nvSpPr>
          <p:cNvPr id="527" name="Google Shape;527;p19"/>
          <p:cNvSpPr/>
          <p:nvPr/>
        </p:nvSpPr>
        <p:spPr>
          <a:xfrm>
            <a:off x="6875000" y="2178450"/>
            <a:ext cx="1743000" cy="1243800"/>
          </a:xfrm>
          <a:prstGeom prst="roundRect">
            <a:avLst>
              <a:gd name="adj" fmla="val 16667"/>
            </a:avLst>
          </a:prstGeom>
          <a:solidFill>
            <a:srgbClr val="00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t>CLASSIFICATION</a:t>
            </a:r>
            <a:endParaRPr sz="1300" b="1"/>
          </a:p>
        </p:txBody>
      </p:sp>
      <p:sp>
        <p:nvSpPr>
          <p:cNvPr id="528" name="Google Shape;528;p19"/>
          <p:cNvSpPr/>
          <p:nvPr/>
        </p:nvSpPr>
        <p:spPr>
          <a:xfrm>
            <a:off x="1219790" y="1463100"/>
            <a:ext cx="1661400" cy="594300"/>
          </a:xfrm>
          <a:prstGeom prst="curvedDownArrow">
            <a:avLst>
              <a:gd name="adj1" fmla="val 25000"/>
              <a:gd name="adj2" fmla="val 50000"/>
              <a:gd name="adj3" fmla="val 25000"/>
            </a:avLst>
          </a:prstGeom>
          <a:solidFill>
            <a:srgbClr val="B6D7A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a:off x="4751978" y="1463100"/>
            <a:ext cx="1661400" cy="594300"/>
          </a:xfrm>
          <a:prstGeom prst="curvedDownArrow">
            <a:avLst>
              <a:gd name="adj1" fmla="val 25000"/>
              <a:gd name="adj2" fmla="val 50000"/>
              <a:gd name="adj3" fmla="val 25000"/>
            </a:avLst>
          </a:prstGeom>
          <a:solidFill>
            <a:srgbClr val="B6D7A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a:off x="2775741" y="3543300"/>
            <a:ext cx="1976400" cy="523800"/>
          </a:xfrm>
          <a:prstGeom prst="curvedUpArrow">
            <a:avLst>
              <a:gd name="adj1" fmla="val 25000"/>
              <a:gd name="adj2" fmla="val 50000"/>
              <a:gd name="adj3" fmla="val 25000"/>
            </a:avLst>
          </a:prstGeom>
          <a:solidFill>
            <a:srgbClr val="B6D7A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a:off x="6263217" y="3543300"/>
            <a:ext cx="1976400" cy="523800"/>
          </a:xfrm>
          <a:prstGeom prst="curvedUpArrow">
            <a:avLst>
              <a:gd name="adj1" fmla="val 25000"/>
              <a:gd name="adj2" fmla="val 50000"/>
              <a:gd name="adj3" fmla="val 25000"/>
            </a:avLst>
          </a:prstGeom>
          <a:solidFill>
            <a:srgbClr val="B6D7A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
          <p:cNvSpPr/>
          <p:nvPr/>
        </p:nvSpPr>
        <p:spPr>
          <a:xfrm>
            <a:off x="1078665" y="338100"/>
            <a:ext cx="7703999" cy="446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US"/>
              <a:t>PRESENTATION OUTLINE</a:t>
            </a:r>
            <a:endParaRPr/>
          </a:p>
        </p:txBody>
      </p:sp>
      <p:sp>
        <p:nvSpPr>
          <p:cNvPr id="392" name="Google Shape;392;p2"/>
          <p:cNvSpPr txBox="1"/>
          <p:nvPr/>
        </p:nvSpPr>
        <p:spPr>
          <a:xfrm>
            <a:off x="1393736" y="1007808"/>
            <a:ext cx="7912500" cy="3684600"/>
          </a:xfrm>
          <a:prstGeom prst="rect">
            <a:avLst/>
          </a:prstGeom>
          <a:noFill/>
          <a:ln>
            <a:noFill/>
          </a:ln>
        </p:spPr>
        <p:txBody>
          <a:bodyPr spcFirstLastPara="1" wrap="square" lIns="91425" tIns="45700" rIns="91425" bIns="45700" anchor="t" anchorCtr="0">
            <a:spAutoFit/>
          </a:bodyPr>
          <a:lstStyle/>
          <a:p>
            <a:pPr marL="285750" marR="0" lvl="0" indent="-273050" algn="l" rtl="0">
              <a:lnSpc>
                <a:spcPct val="150000"/>
              </a:lnSpc>
              <a:spcBef>
                <a:spcPts val="0"/>
              </a:spcBef>
              <a:spcAft>
                <a:spcPts val="0"/>
              </a:spcAft>
              <a:buClr>
                <a:schemeClr val="dk2"/>
              </a:buClr>
              <a:buSzPts val="200"/>
              <a:buFont typeface="Noto Sans Symbols"/>
              <a:buNone/>
            </a:pPr>
            <a:endParaRPr sz="200" b="1" i="0" u="none" strike="noStrike" cap="none">
              <a:solidFill>
                <a:schemeClr val="dk2"/>
              </a:solidFill>
              <a:latin typeface="Arial"/>
              <a:ea typeface="Arial"/>
              <a:cs typeface="Arial"/>
              <a:sym typeface="Arial"/>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b="1" i="0" u="none" strike="noStrike" cap="none">
                <a:solidFill>
                  <a:schemeClr val="dk2"/>
                </a:solidFill>
                <a:latin typeface="Arial"/>
                <a:ea typeface="Arial"/>
                <a:cs typeface="Arial"/>
                <a:sym typeface="Arial"/>
              </a:rPr>
              <a:t>ABSTRACT</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b="1" i="0" u="none" strike="noStrike" cap="none">
                <a:solidFill>
                  <a:schemeClr val="dk2"/>
                </a:solidFill>
                <a:latin typeface="Arial"/>
                <a:ea typeface="Arial"/>
                <a:cs typeface="Arial"/>
                <a:sym typeface="Arial"/>
              </a:rPr>
              <a:t>INTRODUCTION</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b="1" i="0" u="none" strike="noStrike" cap="none">
                <a:solidFill>
                  <a:schemeClr val="dk2"/>
                </a:solidFill>
                <a:latin typeface="Arial"/>
                <a:ea typeface="Arial"/>
                <a:cs typeface="Arial"/>
                <a:sym typeface="Arial"/>
              </a:rPr>
              <a:t>PROBLEM STATEMENT</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b="1" i="0" u="none" strike="noStrike" cap="none">
                <a:solidFill>
                  <a:schemeClr val="dk2"/>
                </a:solidFill>
                <a:latin typeface="Arial"/>
                <a:ea typeface="Arial"/>
                <a:cs typeface="Arial"/>
                <a:sym typeface="Arial"/>
              </a:rPr>
              <a:t>OBJECTIVE</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b="1" i="0" u="none" strike="noStrike" cap="none">
                <a:solidFill>
                  <a:schemeClr val="dk2"/>
                </a:solidFill>
                <a:latin typeface="Arial"/>
                <a:ea typeface="Arial"/>
                <a:cs typeface="Arial"/>
                <a:sym typeface="Arial"/>
              </a:rPr>
              <a:t>LITERATURE SURVEY</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b="1" i="0" u="none" strike="noStrike" cap="none">
                <a:solidFill>
                  <a:schemeClr val="dk2"/>
                </a:solidFill>
                <a:latin typeface="Arial"/>
                <a:ea typeface="Arial"/>
                <a:cs typeface="Arial"/>
                <a:sym typeface="Arial"/>
              </a:rPr>
              <a:t>OBSERVATION</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b="1" i="0" u="none" strike="noStrike" cap="none">
                <a:solidFill>
                  <a:schemeClr val="dk2"/>
                </a:solidFill>
                <a:latin typeface="Arial"/>
                <a:ea typeface="Arial"/>
                <a:cs typeface="Arial"/>
                <a:sym typeface="Arial"/>
              </a:rPr>
              <a:t>PROPOSED SYSTEM FLOW</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b="1" i="0" u="none" strike="noStrike" cap="none">
                <a:solidFill>
                  <a:schemeClr val="dk2"/>
                </a:solidFill>
                <a:latin typeface="Arial"/>
                <a:ea typeface="Arial"/>
                <a:cs typeface="Arial"/>
                <a:sym typeface="Arial"/>
              </a:rPr>
              <a:t>CONCLUSION</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b="1" i="0" u="none" strike="noStrike" cap="none">
                <a:solidFill>
                  <a:schemeClr val="dk2"/>
                </a:solidFill>
                <a:latin typeface="Arial"/>
                <a:ea typeface="Arial"/>
                <a:cs typeface="Arial"/>
                <a:sym typeface="Arial"/>
              </a:rPr>
              <a:t>REFERENCES</a:t>
            </a:r>
            <a:endParaRPr/>
          </a:p>
          <a:p>
            <a:pPr marL="0" marR="0" lvl="0" indent="0" algn="l" rtl="0">
              <a:lnSpc>
                <a:spcPct val="100000"/>
              </a:lnSpc>
              <a:spcBef>
                <a:spcPts val="0"/>
              </a:spcBef>
              <a:spcAft>
                <a:spcPts val="0"/>
              </a:spcAft>
              <a:buNone/>
            </a:pPr>
            <a:endParaRPr sz="1400" b="0" i="0" u="none" strike="noStrike" cap="none">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20"/>
          <p:cNvSpPr/>
          <p:nvPr/>
        </p:nvSpPr>
        <p:spPr>
          <a:xfrm>
            <a:off x="1250780" y="1354692"/>
            <a:ext cx="2307123" cy="2434116"/>
          </a:xfrm>
          <a:custGeom>
            <a:avLst/>
            <a:gdLst/>
            <a:ahLst/>
            <a:cxnLst/>
            <a:rect l="l" t="t" r="r" b="b"/>
            <a:pathLst>
              <a:path w="34409" h="36303" extrusionOk="0">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0"/>
          <p:cNvSpPr txBox="1">
            <a:spLocks noGrp="1"/>
          </p:cNvSpPr>
          <p:nvPr>
            <p:ph type="title"/>
          </p:nvPr>
        </p:nvSpPr>
        <p:spPr>
          <a:xfrm>
            <a:off x="4719483" y="2396617"/>
            <a:ext cx="3484145" cy="46394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CONCLUSION</a:t>
            </a:r>
            <a:endParaRPr/>
          </a:p>
        </p:txBody>
      </p:sp>
      <p:sp>
        <p:nvSpPr>
          <p:cNvPr id="538" name="Google Shape;538;p20"/>
          <p:cNvSpPr txBox="1">
            <a:spLocks noGrp="1"/>
          </p:cNvSpPr>
          <p:nvPr>
            <p:ph type="title" idx="2"/>
          </p:nvPr>
        </p:nvSpPr>
        <p:spPr>
          <a:xfrm>
            <a:off x="1021488" y="1814855"/>
            <a:ext cx="2765700" cy="151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Times New Roman"/>
                <a:ea typeface="Times New Roman"/>
                <a:cs typeface="Times New Roman"/>
                <a:sym typeface="Times New Roman"/>
              </a:rPr>
              <a:t>08</a:t>
            </a:r>
            <a:endParaRPr>
              <a:latin typeface="Times New Roman"/>
              <a:ea typeface="Times New Roman"/>
              <a:cs typeface="Times New Roman"/>
              <a:sym typeface="Times New Roman"/>
            </a:endParaRPr>
          </a:p>
        </p:txBody>
      </p:sp>
      <p:sp>
        <p:nvSpPr>
          <p:cNvPr id="539" name="Google Shape;539;p20"/>
          <p:cNvSpPr/>
          <p:nvPr/>
        </p:nvSpPr>
        <p:spPr>
          <a:xfrm>
            <a:off x="4326700" y="3918120"/>
            <a:ext cx="278400" cy="22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21"/>
          <p:cNvSpPr txBox="1">
            <a:spLocks noGrp="1"/>
          </p:cNvSpPr>
          <p:nvPr>
            <p:ph type="subTitle" idx="1"/>
          </p:nvPr>
        </p:nvSpPr>
        <p:spPr>
          <a:xfrm>
            <a:off x="3583858" y="1629697"/>
            <a:ext cx="4904036" cy="2433484"/>
          </a:xfrm>
          <a:prstGeom prst="rect">
            <a:avLst/>
          </a:prstGeom>
          <a:noFill/>
          <a:ln>
            <a:noFill/>
          </a:ln>
        </p:spPr>
        <p:txBody>
          <a:bodyPr spcFirstLastPara="1" wrap="square" lIns="91425" tIns="91425" rIns="91425" bIns="91425" anchor="ctr" anchorCtr="0">
            <a:noAutofit/>
          </a:bodyPr>
          <a:lstStyle/>
          <a:p>
            <a:pPr marL="285750" lvl="0" indent="-285750" algn="just" rtl="0">
              <a:lnSpc>
                <a:spcPct val="100000"/>
              </a:lnSpc>
              <a:spcBef>
                <a:spcPts val="0"/>
              </a:spcBef>
              <a:spcAft>
                <a:spcPts val="0"/>
              </a:spcAft>
              <a:buSzPts val="1400"/>
              <a:buFont typeface="Noto Sans Symbols"/>
              <a:buChar char="❖"/>
            </a:pPr>
            <a:r>
              <a:rPr lang="en-US" dirty="0"/>
              <a:t>Due to the variable nature of cancer cells, human prediction and classification can be erroneous that tend to improper medication.</a:t>
            </a:r>
            <a:endParaRPr dirty="0"/>
          </a:p>
          <a:p>
            <a:pPr marL="457200" lvl="0" indent="0" algn="just" rtl="0">
              <a:lnSpc>
                <a:spcPct val="100000"/>
              </a:lnSpc>
              <a:spcBef>
                <a:spcPts val="0"/>
              </a:spcBef>
              <a:spcAft>
                <a:spcPts val="0"/>
              </a:spcAft>
              <a:buNone/>
            </a:pPr>
            <a:endParaRPr dirty="0"/>
          </a:p>
          <a:p>
            <a:pPr marL="285750" lvl="0" indent="-285750" algn="just" rtl="0">
              <a:lnSpc>
                <a:spcPct val="100000"/>
              </a:lnSpc>
              <a:spcBef>
                <a:spcPts val="0"/>
              </a:spcBef>
              <a:spcAft>
                <a:spcPts val="0"/>
              </a:spcAft>
              <a:buSzPts val="1400"/>
              <a:buFont typeface="Noto Sans Symbols"/>
              <a:buChar char="❖"/>
            </a:pPr>
            <a:r>
              <a:rPr lang="en-US" dirty="0"/>
              <a:t>Hence objective of our project is to come up with an image processing and machine learning technique that can detect and classify cervical cancer cell more accurately.</a:t>
            </a:r>
            <a:endParaRPr dirty="0"/>
          </a:p>
          <a:p>
            <a:pPr marL="0" lvl="0" indent="0" algn="l" rtl="0">
              <a:lnSpc>
                <a:spcPct val="100000"/>
              </a:lnSpc>
              <a:spcBef>
                <a:spcPts val="0"/>
              </a:spcBef>
              <a:spcAft>
                <a:spcPts val="0"/>
              </a:spcAft>
              <a:buSzPts val="1400"/>
              <a:buNone/>
            </a:pPr>
            <a:endParaRPr dirty="0"/>
          </a:p>
        </p:txBody>
      </p:sp>
      <p:grpSp>
        <p:nvGrpSpPr>
          <p:cNvPr id="545" name="Google Shape;545;p21"/>
          <p:cNvGrpSpPr/>
          <p:nvPr/>
        </p:nvGrpSpPr>
        <p:grpSpPr>
          <a:xfrm>
            <a:off x="176982" y="1629696"/>
            <a:ext cx="3041700" cy="2566219"/>
            <a:chOff x="4385475" y="1119100"/>
            <a:chExt cx="2367703" cy="3186150"/>
          </a:xfrm>
        </p:grpSpPr>
        <p:sp>
          <p:nvSpPr>
            <p:cNvPr id="546" name="Google Shape;546;p21"/>
            <p:cNvSpPr/>
            <p:nvPr/>
          </p:nvSpPr>
          <p:spPr>
            <a:xfrm>
              <a:off x="4385475" y="1119100"/>
              <a:ext cx="2367703" cy="3186150"/>
            </a:xfrm>
            <a:custGeom>
              <a:avLst/>
              <a:gdLst/>
              <a:ahLst/>
              <a:cxnLst/>
              <a:rect l="l" t="t" r="r" b="b"/>
              <a:pathLst>
                <a:path w="57222" h="77002" extrusionOk="0">
                  <a:moveTo>
                    <a:pt x="51173" y="2680"/>
                  </a:moveTo>
                  <a:cubicBezTo>
                    <a:pt x="53164" y="2680"/>
                    <a:pt x="54797" y="4314"/>
                    <a:pt x="54797" y="6330"/>
                  </a:cubicBezTo>
                  <a:lnTo>
                    <a:pt x="54797" y="70493"/>
                  </a:lnTo>
                  <a:cubicBezTo>
                    <a:pt x="54797" y="72509"/>
                    <a:pt x="53164" y="74143"/>
                    <a:pt x="51173" y="74143"/>
                  </a:cubicBezTo>
                  <a:lnTo>
                    <a:pt x="6049" y="74143"/>
                  </a:lnTo>
                  <a:cubicBezTo>
                    <a:pt x="4033" y="74143"/>
                    <a:pt x="2399" y="72509"/>
                    <a:pt x="2399" y="70493"/>
                  </a:cubicBezTo>
                  <a:lnTo>
                    <a:pt x="2399" y="6330"/>
                  </a:lnTo>
                  <a:cubicBezTo>
                    <a:pt x="2399" y="4314"/>
                    <a:pt x="4033" y="2680"/>
                    <a:pt x="6049" y="2680"/>
                  </a:cubicBezTo>
                  <a:lnTo>
                    <a:pt x="15671" y="2680"/>
                  </a:lnTo>
                  <a:cubicBezTo>
                    <a:pt x="15748" y="4135"/>
                    <a:pt x="16947" y="5283"/>
                    <a:pt x="18427" y="5283"/>
                  </a:cubicBezTo>
                  <a:lnTo>
                    <a:pt x="38641" y="5283"/>
                  </a:lnTo>
                  <a:cubicBezTo>
                    <a:pt x="40096" y="5283"/>
                    <a:pt x="41321" y="4135"/>
                    <a:pt x="41372" y="2680"/>
                  </a:cubicBezTo>
                  <a:close/>
                  <a:moveTo>
                    <a:pt x="3982" y="0"/>
                  </a:moveTo>
                  <a:cubicBezTo>
                    <a:pt x="1787" y="0"/>
                    <a:pt x="0" y="1761"/>
                    <a:pt x="0" y="3956"/>
                  </a:cubicBezTo>
                  <a:lnTo>
                    <a:pt x="0" y="73045"/>
                  </a:lnTo>
                  <a:cubicBezTo>
                    <a:pt x="0" y="75215"/>
                    <a:pt x="1787" y="77001"/>
                    <a:pt x="3982" y="77001"/>
                  </a:cubicBezTo>
                  <a:lnTo>
                    <a:pt x="53266" y="77001"/>
                  </a:lnTo>
                  <a:cubicBezTo>
                    <a:pt x="55435" y="77001"/>
                    <a:pt x="57222" y="75215"/>
                    <a:pt x="57222" y="73045"/>
                  </a:cubicBezTo>
                  <a:lnTo>
                    <a:pt x="57222" y="3956"/>
                  </a:lnTo>
                  <a:cubicBezTo>
                    <a:pt x="57222" y="1761"/>
                    <a:pt x="55435" y="0"/>
                    <a:pt x="532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1"/>
            <p:cNvSpPr/>
            <p:nvPr/>
          </p:nvSpPr>
          <p:spPr>
            <a:xfrm>
              <a:off x="5253847" y="4109848"/>
              <a:ext cx="617849" cy="26440"/>
            </a:xfrm>
            <a:custGeom>
              <a:avLst/>
              <a:gdLst/>
              <a:ahLst/>
              <a:cxnLst/>
              <a:rect l="l" t="t" r="r" b="b"/>
              <a:pathLst>
                <a:path w="14932" h="639" extrusionOk="0">
                  <a:moveTo>
                    <a:pt x="333" y="1"/>
                  </a:moveTo>
                  <a:cubicBezTo>
                    <a:pt x="154" y="1"/>
                    <a:pt x="1" y="154"/>
                    <a:pt x="1" y="333"/>
                  </a:cubicBezTo>
                  <a:cubicBezTo>
                    <a:pt x="1" y="486"/>
                    <a:pt x="154" y="639"/>
                    <a:pt x="333" y="639"/>
                  </a:cubicBezTo>
                  <a:lnTo>
                    <a:pt x="14625" y="639"/>
                  </a:lnTo>
                  <a:cubicBezTo>
                    <a:pt x="14804" y="639"/>
                    <a:pt x="14931" y="486"/>
                    <a:pt x="14931" y="333"/>
                  </a:cubicBezTo>
                  <a:cubicBezTo>
                    <a:pt x="14931" y="154"/>
                    <a:pt x="14804" y="1"/>
                    <a:pt x="146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8" name="Google Shape;548;p21"/>
          <p:cNvSpPr txBox="1"/>
          <p:nvPr/>
        </p:nvSpPr>
        <p:spPr>
          <a:xfrm>
            <a:off x="409268" y="2492496"/>
            <a:ext cx="268789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F7788"/>
              </a:buClr>
              <a:buSzPts val="6000"/>
              <a:buFont typeface="Bayon"/>
              <a:buNone/>
            </a:pPr>
            <a:r>
              <a:rPr lang="en-US" sz="4000" b="0" i="0" u="none" strike="noStrike" cap="none">
                <a:solidFill>
                  <a:srgbClr val="2F7788"/>
                </a:solidFill>
                <a:latin typeface="Bayon"/>
                <a:ea typeface="Bayon"/>
                <a:cs typeface="Bayon"/>
                <a:sym typeface="Bayon"/>
              </a:rPr>
              <a:t>CONCLUSION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22"/>
          <p:cNvSpPr/>
          <p:nvPr/>
        </p:nvSpPr>
        <p:spPr>
          <a:xfrm>
            <a:off x="1250780" y="1354692"/>
            <a:ext cx="2307123" cy="2434116"/>
          </a:xfrm>
          <a:custGeom>
            <a:avLst/>
            <a:gdLst/>
            <a:ahLst/>
            <a:cxnLst/>
            <a:rect l="l" t="t" r="r" b="b"/>
            <a:pathLst>
              <a:path w="34409" h="36303" extrusionOk="0">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2"/>
          <p:cNvSpPr txBox="1">
            <a:spLocks noGrp="1"/>
          </p:cNvSpPr>
          <p:nvPr>
            <p:ph type="title"/>
          </p:nvPr>
        </p:nvSpPr>
        <p:spPr>
          <a:xfrm>
            <a:off x="4719483" y="2396617"/>
            <a:ext cx="3484145" cy="46394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references</a:t>
            </a:r>
            <a:endParaRPr/>
          </a:p>
        </p:txBody>
      </p:sp>
      <p:sp>
        <p:nvSpPr>
          <p:cNvPr id="555" name="Google Shape;555;p22"/>
          <p:cNvSpPr txBox="1">
            <a:spLocks noGrp="1"/>
          </p:cNvSpPr>
          <p:nvPr>
            <p:ph type="title" idx="2"/>
          </p:nvPr>
        </p:nvSpPr>
        <p:spPr>
          <a:xfrm>
            <a:off x="1021488" y="1814855"/>
            <a:ext cx="2765700" cy="151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Times New Roman"/>
                <a:ea typeface="Times New Roman"/>
                <a:cs typeface="Times New Roman"/>
                <a:sym typeface="Times New Roman"/>
              </a:rPr>
              <a:t>09</a:t>
            </a:r>
            <a:endParaRPr>
              <a:latin typeface="Times New Roman"/>
              <a:ea typeface="Times New Roman"/>
              <a:cs typeface="Times New Roman"/>
              <a:sym typeface="Times New Roman"/>
            </a:endParaRPr>
          </a:p>
        </p:txBody>
      </p:sp>
      <p:sp>
        <p:nvSpPr>
          <p:cNvPr id="556" name="Google Shape;556;p22"/>
          <p:cNvSpPr/>
          <p:nvPr/>
        </p:nvSpPr>
        <p:spPr>
          <a:xfrm>
            <a:off x="4326700" y="3918120"/>
            <a:ext cx="278400" cy="22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US"/>
              <a:t>references </a:t>
            </a:r>
            <a:endParaRPr/>
          </a:p>
        </p:txBody>
      </p:sp>
      <p:sp>
        <p:nvSpPr>
          <p:cNvPr id="562" name="Google Shape;562;p23"/>
          <p:cNvSpPr txBox="1">
            <a:spLocks noGrp="1"/>
          </p:cNvSpPr>
          <p:nvPr>
            <p:ph type="body" idx="1"/>
          </p:nvPr>
        </p:nvSpPr>
        <p:spPr>
          <a:xfrm>
            <a:off x="720000" y="914047"/>
            <a:ext cx="7704000" cy="3416400"/>
          </a:xfrm>
          <a:prstGeom prst="rect">
            <a:avLst/>
          </a:prstGeom>
          <a:noFill/>
          <a:ln>
            <a:noFill/>
          </a:ln>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SzPts val="1200"/>
              <a:buFont typeface="Noto Sans Symbols"/>
              <a:buChar char="❖"/>
            </a:pPr>
            <a:r>
              <a:rPr lang="en-US" sz="1400">
                <a:solidFill>
                  <a:schemeClr val="dk2"/>
                </a:solidFill>
                <a:latin typeface="Source Sans Pro"/>
                <a:ea typeface="Source Sans Pro"/>
                <a:cs typeface="Source Sans Pro"/>
                <a:sym typeface="Source Sans Pro"/>
              </a:rPr>
              <a:t>B, Shanthi &amp; Faruqi, Faraz &amp; S., Hareesha &amp; Kudva, Ranjini. (2019). Deep Convolution Neural Network for Malignancy Detection and Classification in Microscopic Uterine Cervix Cell Images. Asian Pacific Journal of Cancer Prevention. 20. 3447-3456. 10.31557/APJCP.2019.20.11.3447. </a:t>
            </a:r>
            <a:endParaRPr/>
          </a:p>
          <a:p>
            <a:pPr marL="285750" lvl="0" indent="-209550" algn="just" rtl="0">
              <a:lnSpc>
                <a:spcPct val="100000"/>
              </a:lnSpc>
              <a:spcBef>
                <a:spcPts val="0"/>
              </a:spcBef>
              <a:spcAft>
                <a:spcPts val="0"/>
              </a:spcAft>
              <a:buSzPts val="1200"/>
              <a:buFont typeface="Noto Sans Symbols"/>
              <a:buNone/>
            </a:pPr>
            <a:endParaRPr sz="1400">
              <a:solidFill>
                <a:schemeClr val="dk2"/>
              </a:solidFill>
              <a:latin typeface="Source Sans Pro"/>
              <a:ea typeface="Source Sans Pro"/>
              <a:cs typeface="Source Sans Pro"/>
              <a:sym typeface="Source Sans Pro"/>
            </a:endParaRPr>
          </a:p>
          <a:p>
            <a:pPr marL="285750" lvl="0" indent="-285750" algn="just" rtl="0">
              <a:lnSpc>
                <a:spcPct val="100000"/>
              </a:lnSpc>
              <a:spcBef>
                <a:spcPts val="0"/>
              </a:spcBef>
              <a:spcAft>
                <a:spcPts val="0"/>
              </a:spcAft>
              <a:buSzPts val="1200"/>
              <a:buFont typeface="Noto Sans Symbols"/>
              <a:buChar char="❖"/>
            </a:pPr>
            <a:r>
              <a:rPr lang="en-US" sz="1400">
                <a:solidFill>
                  <a:schemeClr val="dk2"/>
                </a:solidFill>
                <a:latin typeface="Source Sans Pro"/>
                <a:ea typeface="Source Sans Pro"/>
                <a:cs typeface="Source Sans Pro"/>
                <a:sym typeface="Source Sans Pro"/>
              </a:rPr>
              <a:t>Gautam, Srishti &amp; K., Harinarayan &amp; Jith O U, Nirmal &amp; Sao, Anil &amp; Bhavsar, Arnav &amp; Natarajan, Adarsh. (2018). Considerations for a PAP Smear Image Analysis System with CNN Features. </a:t>
            </a:r>
            <a:endParaRPr/>
          </a:p>
          <a:p>
            <a:pPr marL="285750" lvl="0" indent="-209550" algn="just" rtl="0">
              <a:lnSpc>
                <a:spcPct val="100000"/>
              </a:lnSpc>
              <a:spcBef>
                <a:spcPts val="0"/>
              </a:spcBef>
              <a:spcAft>
                <a:spcPts val="0"/>
              </a:spcAft>
              <a:buSzPts val="1200"/>
              <a:buFont typeface="Noto Sans Symbols"/>
              <a:buNone/>
            </a:pPr>
            <a:endParaRPr sz="1400">
              <a:solidFill>
                <a:schemeClr val="dk2"/>
              </a:solidFill>
              <a:latin typeface="Source Sans Pro"/>
              <a:ea typeface="Source Sans Pro"/>
              <a:cs typeface="Source Sans Pro"/>
              <a:sym typeface="Source Sans Pro"/>
            </a:endParaRPr>
          </a:p>
          <a:p>
            <a:pPr marL="285750" lvl="0" indent="-285750" algn="just" rtl="0">
              <a:lnSpc>
                <a:spcPct val="100000"/>
              </a:lnSpc>
              <a:spcBef>
                <a:spcPts val="0"/>
              </a:spcBef>
              <a:spcAft>
                <a:spcPts val="0"/>
              </a:spcAft>
              <a:buSzPts val="1200"/>
              <a:buFont typeface="Noto Sans Symbols"/>
              <a:buChar char="❖"/>
            </a:pPr>
            <a:r>
              <a:rPr lang="en-US" sz="1400">
                <a:solidFill>
                  <a:schemeClr val="dk2"/>
                </a:solidFill>
                <a:latin typeface="Source Sans Pro"/>
                <a:ea typeface="Source Sans Pro"/>
                <a:cs typeface="Source Sans Pro"/>
                <a:sym typeface="Source Sans Pro"/>
              </a:rPr>
              <a:t>Kudva, Vidya &amp; Prasad, Keerthana &amp; Guruvare, Shyamala. (2018). Automation of Detection of Cervical Cancer Using Convolutional Neural Networks. Critical Reviews in Biomedical Engineering. 46. 135-145. 10.1615/CritRevBiomedEng.2018026019.</a:t>
            </a:r>
            <a:endParaRPr/>
          </a:p>
          <a:p>
            <a:pPr marL="285750" lvl="0" indent="-209550" algn="just" rtl="0">
              <a:lnSpc>
                <a:spcPct val="100000"/>
              </a:lnSpc>
              <a:spcBef>
                <a:spcPts val="0"/>
              </a:spcBef>
              <a:spcAft>
                <a:spcPts val="0"/>
              </a:spcAft>
              <a:buSzPts val="1200"/>
              <a:buFont typeface="Noto Sans Symbols"/>
              <a:buNone/>
            </a:pPr>
            <a:endParaRPr sz="1400">
              <a:solidFill>
                <a:schemeClr val="dk2"/>
              </a:solidFill>
              <a:latin typeface="Source Sans Pro"/>
              <a:ea typeface="Source Sans Pro"/>
              <a:cs typeface="Source Sans Pro"/>
              <a:sym typeface="Source Sans Pro"/>
            </a:endParaRPr>
          </a:p>
          <a:p>
            <a:pPr marL="285750" lvl="0" indent="-285750" algn="just" rtl="0">
              <a:lnSpc>
                <a:spcPct val="100000"/>
              </a:lnSpc>
              <a:spcBef>
                <a:spcPts val="0"/>
              </a:spcBef>
              <a:spcAft>
                <a:spcPts val="0"/>
              </a:spcAft>
              <a:buSzPts val="1200"/>
              <a:buFont typeface="Noto Sans Symbols"/>
              <a:buChar char="❖"/>
            </a:pPr>
            <a:r>
              <a:rPr lang="en-US" sz="1400">
                <a:solidFill>
                  <a:schemeClr val="dk2"/>
                </a:solidFill>
                <a:latin typeface="Source Sans Pro"/>
                <a:ea typeface="Source Sans Pro"/>
                <a:cs typeface="Source Sans Pro"/>
                <a:sym typeface="Source Sans Pro"/>
              </a:rPr>
              <a:t>Xiang, Yao &amp; Sun, Wanxin &amp; Pan, Changli &amp; Yan, Meng &amp; Yin, Zhihua &amp; Liang, Yixiong. (2020). A novel automation-assisted cervical cancer reading method based on convolutional neural network. Biocybernetics and Biomedical Engineering. 40. 10.1016/j.bbe.2020.01.016.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61FEF-B74E-428E-524D-F393E26D3833}"/>
              </a:ext>
            </a:extLst>
          </p:cNvPr>
          <p:cNvSpPr>
            <a:spLocks noGrp="1"/>
          </p:cNvSpPr>
          <p:nvPr>
            <p:ph type="title"/>
          </p:nvPr>
        </p:nvSpPr>
        <p:spPr/>
        <p:txBody>
          <a:bodyPr/>
          <a:lstStyle/>
          <a:p>
            <a:r>
              <a:rPr lang="en-US" dirty="0"/>
              <a:t>                   future </a:t>
            </a:r>
            <a:r>
              <a:rPr lang="en-US" dirty="0" err="1"/>
              <a:t>enhaNcement</a:t>
            </a:r>
            <a:endParaRPr lang="en-IN" dirty="0"/>
          </a:p>
        </p:txBody>
      </p:sp>
      <p:sp>
        <p:nvSpPr>
          <p:cNvPr id="3" name="Text Placeholder 2">
            <a:extLst>
              <a:ext uri="{FF2B5EF4-FFF2-40B4-BE49-F238E27FC236}">
                <a16:creationId xmlns:a16="http://schemas.microsoft.com/office/drawing/2014/main" id="{CC8380AA-65AC-306C-4C63-2DCAD7B8B9B0}"/>
              </a:ext>
            </a:extLst>
          </p:cNvPr>
          <p:cNvSpPr>
            <a:spLocks noGrp="1"/>
          </p:cNvSpPr>
          <p:nvPr>
            <p:ph type="body" idx="1"/>
          </p:nvPr>
        </p:nvSpPr>
        <p:spPr/>
        <p:txBody>
          <a:bodyPr/>
          <a:lstStyle/>
          <a:p>
            <a:pPr>
              <a:buFont typeface="Wingdings" panose="05000000000000000000" pitchFamily="2" charset="2"/>
              <a:buChar char="v"/>
            </a:pPr>
            <a:r>
              <a:rPr lang="en-IN" sz="1600" dirty="0"/>
              <a:t>We are going to train on multiple cells dataset for our Cervical Cancer Detection.</a:t>
            </a:r>
          </a:p>
          <a:p>
            <a:endParaRPr lang="en-IN" sz="1600" dirty="0"/>
          </a:p>
          <a:p>
            <a:pPr>
              <a:buFont typeface="Wingdings" panose="05000000000000000000" pitchFamily="2" charset="2"/>
              <a:buChar char="v"/>
            </a:pPr>
            <a:r>
              <a:rPr lang="en-IN" sz="1600" dirty="0"/>
              <a:t>We are trying to achieve better accuracy on this datasets.</a:t>
            </a:r>
          </a:p>
        </p:txBody>
      </p:sp>
    </p:spTree>
    <p:extLst>
      <p:ext uri="{BB962C8B-B14F-4D97-AF65-F5344CB8AC3E}">
        <p14:creationId xmlns:p14="http://schemas.microsoft.com/office/powerpoint/2010/main" val="101551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24"/>
          <p:cNvSpPr txBox="1">
            <a:spLocks noGrp="1"/>
          </p:cNvSpPr>
          <p:nvPr>
            <p:ph type="title"/>
          </p:nvPr>
        </p:nvSpPr>
        <p:spPr>
          <a:xfrm>
            <a:off x="1388100" y="1307100"/>
            <a:ext cx="6367800" cy="252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7000"/>
              <a:t>THANK YOU !</a:t>
            </a:r>
            <a:endParaRPr sz="7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
          <p:cNvSpPr/>
          <p:nvPr/>
        </p:nvSpPr>
        <p:spPr>
          <a:xfrm>
            <a:off x="1250780" y="1354692"/>
            <a:ext cx="2307123" cy="2434116"/>
          </a:xfrm>
          <a:custGeom>
            <a:avLst/>
            <a:gdLst/>
            <a:ahLst/>
            <a:cxnLst/>
            <a:rect l="l" t="t" r="r" b="b"/>
            <a:pathLst>
              <a:path w="34409" h="36303" extrusionOk="0">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
          <p:cNvSpPr txBox="1">
            <a:spLocks noGrp="1"/>
          </p:cNvSpPr>
          <p:nvPr>
            <p:ph type="title"/>
          </p:nvPr>
        </p:nvSpPr>
        <p:spPr>
          <a:xfrm>
            <a:off x="4712109" y="2396617"/>
            <a:ext cx="3484145" cy="46394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abstract</a:t>
            </a:r>
            <a:endParaRPr/>
          </a:p>
        </p:txBody>
      </p:sp>
      <p:sp>
        <p:nvSpPr>
          <p:cNvPr id="399" name="Google Shape;399;p3"/>
          <p:cNvSpPr txBox="1">
            <a:spLocks noGrp="1"/>
          </p:cNvSpPr>
          <p:nvPr>
            <p:ph type="title" idx="2"/>
          </p:nvPr>
        </p:nvSpPr>
        <p:spPr>
          <a:xfrm>
            <a:off x="1021488" y="1814855"/>
            <a:ext cx="2765700" cy="151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
        <p:nvSpPr>
          <p:cNvPr id="400" name="Google Shape;400;p3"/>
          <p:cNvSpPr/>
          <p:nvPr/>
        </p:nvSpPr>
        <p:spPr>
          <a:xfrm>
            <a:off x="4326700" y="3918120"/>
            <a:ext cx="278400" cy="22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US"/>
              <a:t>Abstract </a:t>
            </a:r>
            <a:endParaRPr/>
          </a:p>
        </p:txBody>
      </p:sp>
      <p:sp>
        <p:nvSpPr>
          <p:cNvPr id="406" name="Google Shape;406;p4"/>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SzPts val="1200"/>
              <a:buFont typeface="Noto Sans Symbols"/>
              <a:buChar char="❖"/>
            </a:pPr>
            <a:r>
              <a:rPr lang="en-US" dirty="0"/>
              <a:t>Cervical cancer is one of the main reasons of death from cancer in women . The complication of this cancer can be limited if it is detected and treated at an early stage .</a:t>
            </a:r>
            <a:endParaRPr dirty="0"/>
          </a:p>
          <a:p>
            <a:pPr marL="285750" lvl="0" indent="-209550" algn="l" rtl="0">
              <a:lnSpc>
                <a:spcPct val="100000"/>
              </a:lnSpc>
              <a:spcBef>
                <a:spcPts val="0"/>
              </a:spcBef>
              <a:spcAft>
                <a:spcPts val="0"/>
              </a:spcAft>
              <a:buSzPts val="1200"/>
              <a:buFont typeface="Noto Sans Symbols"/>
              <a:buNone/>
            </a:pPr>
            <a:endParaRPr dirty="0">
              <a:solidFill>
                <a:schemeClr val="dk1"/>
              </a:solidFill>
              <a:latin typeface="Source Sans Pro"/>
              <a:ea typeface="Source Sans Pro"/>
              <a:cs typeface="Source Sans Pro"/>
              <a:sym typeface="Source Sans Pro"/>
            </a:endParaRPr>
          </a:p>
          <a:p>
            <a:pPr marL="285750" lvl="0" indent="-285750" algn="just" rtl="0">
              <a:lnSpc>
                <a:spcPct val="100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For early stage detection we propose an Automated Pap Smear Cervical Screening based on </a:t>
            </a:r>
            <a:r>
              <a:rPr lang="en-US" dirty="0"/>
              <a:t>concept</a:t>
            </a:r>
            <a:r>
              <a:rPr lang="en-US" dirty="0">
                <a:solidFill>
                  <a:schemeClr val="dk1"/>
                </a:solidFill>
                <a:latin typeface="Source Sans Pro"/>
                <a:ea typeface="Source Sans Pro"/>
                <a:cs typeface="Source Sans Pro"/>
                <a:sym typeface="Source Sans Pro"/>
              </a:rPr>
              <a:t> of machine learning . The cell images are fed into </a:t>
            </a:r>
            <a:r>
              <a:rPr lang="en-US" dirty="0"/>
              <a:t>Machine learning</a:t>
            </a:r>
            <a:r>
              <a:rPr lang="en-US" dirty="0">
                <a:solidFill>
                  <a:schemeClr val="dk1"/>
                </a:solidFill>
                <a:latin typeface="Source Sans Pro"/>
                <a:ea typeface="Source Sans Pro"/>
                <a:cs typeface="Source Sans Pro"/>
                <a:sym typeface="Source Sans Pro"/>
              </a:rPr>
              <a:t> model to extract deep - learned features .</a:t>
            </a:r>
            <a:endParaRPr dirty="0"/>
          </a:p>
          <a:p>
            <a:pPr marL="285750" lvl="0" indent="-209550" algn="l" rtl="0">
              <a:lnSpc>
                <a:spcPct val="100000"/>
              </a:lnSpc>
              <a:spcBef>
                <a:spcPts val="0"/>
              </a:spcBef>
              <a:spcAft>
                <a:spcPts val="0"/>
              </a:spcAft>
              <a:buSzPts val="1200"/>
              <a:buFont typeface="Noto Sans Symbols"/>
              <a:buNone/>
            </a:pPr>
            <a:endParaRPr dirty="0">
              <a:solidFill>
                <a:schemeClr val="dk1"/>
              </a:solidFill>
              <a:latin typeface="Source Sans Pro"/>
              <a:ea typeface="Source Sans Pro"/>
              <a:cs typeface="Source Sans Pro"/>
              <a:sym typeface="Source Sans Pro"/>
            </a:endParaRPr>
          </a:p>
          <a:p>
            <a:pPr marL="285750" lvl="0" indent="-285750" algn="just" rtl="0">
              <a:lnSpc>
                <a:spcPct val="100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For training purpose </a:t>
            </a:r>
            <a:r>
              <a:rPr lang="en-US" dirty="0"/>
              <a:t>w</a:t>
            </a:r>
            <a:r>
              <a:rPr lang="en-US" dirty="0">
                <a:solidFill>
                  <a:schemeClr val="dk1"/>
                </a:solidFill>
                <a:latin typeface="Source Sans Pro"/>
                <a:ea typeface="Source Sans Pro"/>
                <a:cs typeface="Source Sans Pro"/>
                <a:sym typeface="Source Sans Pro"/>
              </a:rPr>
              <a:t>e have taken large dataset from pap smear cervical dataset as it is most effective image based cancer detection tool categorizing cervical cells as normal and abnormal.</a:t>
            </a:r>
            <a:endParaRPr dirty="0"/>
          </a:p>
          <a:p>
            <a:pPr marL="285750" lvl="0" indent="-209550" algn="just" rtl="0">
              <a:lnSpc>
                <a:spcPct val="100000"/>
              </a:lnSpc>
              <a:spcBef>
                <a:spcPts val="0"/>
              </a:spcBef>
              <a:spcAft>
                <a:spcPts val="0"/>
              </a:spcAft>
              <a:buSzPts val="1200"/>
              <a:buFont typeface="Noto Sans Symbols"/>
              <a:buNone/>
            </a:pPr>
            <a:endParaRPr dirty="0">
              <a:solidFill>
                <a:schemeClr val="dk1"/>
              </a:solidFill>
              <a:latin typeface="Source Sans Pro"/>
              <a:ea typeface="Source Sans Pro"/>
              <a:cs typeface="Source Sans Pro"/>
              <a:sym typeface="Source Sans Pro"/>
            </a:endParaRPr>
          </a:p>
          <a:p>
            <a:pPr marL="285750" lvl="0" indent="-285750" algn="just" rtl="0">
              <a:lnSpc>
                <a:spcPct val="100000"/>
              </a:lnSpc>
              <a:spcBef>
                <a:spcPts val="0"/>
              </a:spcBef>
              <a:spcAft>
                <a:spcPts val="0"/>
              </a:spcAft>
              <a:buSzPts val="1200"/>
              <a:buFont typeface="Noto Sans Symbols"/>
              <a:buChar char="❖"/>
            </a:pPr>
            <a:r>
              <a:rPr lang="en-US" dirty="0">
                <a:solidFill>
                  <a:schemeClr val="dk1"/>
                </a:solidFill>
                <a:latin typeface="Source Sans Pro"/>
                <a:ea typeface="Source Sans Pro"/>
                <a:cs typeface="Source Sans Pro"/>
                <a:sym typeface="Source Sans Pro"/>
              </a:rPr>
              <a:t>In this system we are focusing on Accuracy, Sensitivity, Specificity parameters. </a:t>
            </a:r>
            <a:endParaRPr dirty="0">
              <a:solidFill>
                <a:schemeClr val="dk1"/>
              </a:solidFill>
              <a:latin typeface="Source Sans Pro"/>
              <a:ea typeface="Source Sans Pro"/>
              <a:cs typeface="Source Sans Pro"/>
              <a:sym typeface="Source Sans Pro"/>
            </a:endParaRPr>
          </a:p>
          <a:p>
            <a:pPr marL="285750" lvl="0" indent="-209550" algn="l" rtl="0">
              <a:lnSpc>
                <a:spcPct val="100000"/>
              </a:lnSpc>
              <a:spcBef>
                <a:spcPts val="0"/>
              </a:spcBef>
              <a:spcAft>
                <a:spcPts val="0"/>
              </a:spcAft>
              <a:buSzPts val="1200"/>
              <a:buFont typeface="Noto Sans Symbols"/>
              <a:buNone/>
            </a:pPr>
            <a:endParaRPr dirty="0">
              <a:solidFill>
                <a:schemeClr val="dk1"/>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
          <p:cNvSpPr/>
          <p:nvPr/>
        </p:nvSpPr>
        <p:spPr>
          <a:xfrm>
            <a:off x="1250780" y="1354692"/>
            <a:ext cx="2307123" cy="2434116"/>
          </a:xfrm>
          <a:custGeom>
            <a:avLst/>
            <a:gdLst/>
            <a:ahLst/>
            <a:cxnLst/>
            <a:rect l="l" t="t" r="r" b="b"/>
            <a:pathLst>
              <a:path w="34409" h="36303" extrusionOk="0">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
          <p:cNvSpPr txBox="1">
            <a:spLocks noGrp="1"/>
          </p:cNvSpPr>
          <p:nvPr>
            <p:ph type="title"/>
          </p:nvPr>
        </p:nvSpPr>
        <p:spPr>
          <a:xfrm>
            <a:off x="4712109" y="2396617"/>
            <a:ext cx="3484145" cy="46394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introduction </a:t>
            </a:r>
            <a:endParaRPr/>
          </a:p>
        </p:txBody>
      </p:sp>
      <p:sp>
        <p:nvSpPr>
          <p:cNvPr id="413" name="Google Shape;413;p5"/>
          <p:cNvSpPr txBox="1">
            <a:spLocks noGrp="1"/>
          </p:cNvSpPr>
          <p:nvPr>
            <p:ph type="title" idx="2"/>
          </p:nvPr>
        </p:nvSpPr>
        <p:spPr>
          <a:xfrm>
            <a:off x="1021488" y="1814855"/>
            <a:ext cx="2765700" cy="151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414" name="Google Shape;414;p5"/>
          <p:cNvSpPr/>
          <p:nvPr/>
        </p:nvSpPr>
        <p:spPr>
          <a:xfrm>
            <a:off x="4326700" y="3918120"/>
            <a:ext cx="278400" cy="22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US"/>
              <a:t>introduction </a:t>
            </a:r>
            <a:endParaRPr/>
          </a:p>
        </p:txBody>
      </p:sp>
      <p:sp>
        <p:nvSpPr>
          <p:cNvPr id="420" name="Google Shape;420;p6"/>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SzPts val="1200"/>
              <a:buFont typeface="Noto Sans Symbols"/>
              <a:buChar char="❖"/>
            </a:pPr>
            <a:r>
              <a:rPr lang="en-US" dirty="0"/>
              <a:t>Cervical cancer continues to be one of the deadliest cancers among women worldwide, especially with it being the most common cause of death in developing countries. Every year, many new cases are reported, out of which most of occurs in developing countries.</a:t>
            </a:r>
            <a:endParaRPr dirty="0"/>
          </a:p>
          <a:p>
            <a:pPr marL="285750" lvl="0" indent="-209550" algn="just" rtl="0">
              <a:lnSpc>
                <a:spcPct val="100000"/>
              </a:lnSpc>
              <a:spcBef>
                <a:spcPts val="0"/>
              </a:spcBef>
              <a:spcAft>
                <a:spcPts val="0"/>
              </a:spcAft>
              <a:buSzPts val="1200"/>
              <a:buFont typeface="Noto Sans Symbols"/>
              <a:buNone/>
            </a:pPr>
            <a:endParaRPr dirty="0">
              <a:solidFill>
                <a:schemeClr val="dk1"/>
              </a:solidFill>
              <a:latin typeface="Source Sans Pro"/>
              <a:ea typeface="Source Sans Pro"/>
              <a:cs typeface="Source Sans Pro"/>
              <a:sym typeface="Source Sans Pro"/>
            </a:endParaRPr>
          </a:p>
          <a:p>
            <a:pPr marL="285750" lvl="0" indent="-285750" algn="just" rtl="0">
              <a:lnSpc>
                <a:spcPct val="100000"/>
              </a:lnSpc>
              <a:spcBef>
                <a:spcPts val="0"/>
              </a:spcBef>
              <a:spcAft>
                <a:spcPts val="0"/>
              </a:spcAft>
              <a:buSzPts val="1200"/>
              <a:buFont typeface="Noto Sans Symbols"/>
              <a:buChar char="❖"/>
            </a:pPr>
            <a:r>
              <a:rPr lang="en-US" dirty="0"/>
              <a:t>For screening, traditional PAP-smear test continues to be prevalent, especially in the developing countries</a:t>
            </a:r>
            <a:r>
              <a:rPr lang="en-US" dirty="0">
                <a:solidFill>
                  <a:schemeClr val="dk1"/>
                </a:solidFill>
                <a:latin typeface="Source Sans Pro"/>
                <a:ea typeface="Source Sans Pro"/>
                <a:cs typeface="Source Sans Pro"/>
                <a:sym typeface="Source Sans Pro"/>
              </a:rPr>
              <a:t>.</a:t>
            </a:r>
            <a:r>
              <a:rPr lang="en-US" dirty="0"/>
              <a:t> However, traditional techniques have many drawbacks in terms of being tedious, time-consuming and expensive. That’s why </a:t>
            </a:r>
            <a:r>
              <a:rPr lang="en-US" dirty="0">
                <a:solidFill>
                  <a:schemeClr val="dk1"/>
                </a:solidFill>
                <a:latin typeface="Source Sans Pro"/>
                <a:ea typeface="Source Sans Pro"/>
                <a:cs typeface="Source Sans Pro"/>
                <a:sym typeface="Source Sans Pro"/>
              </a:rPr>
              <a:t>we propose an Automated Pap Smear Cervical Screening based on the concept of machine learning.</a:t>
            </a:r>
            <a:endParaRPr dirty="0"/>
          </a:p>
          <a:p>
            <a:pPr marL="285750" lvl="0" indent="-209550" algn="just" rtl="0">
              <a:lnSpc>
                <a:spcPct val="100000"/>
              </a:lnSpc>
              <a:spcBef>
                <a:spcPts val="0"/>
              </a:spcBef>
              <a:spcAft>
                <a:spcPts val="0"/>
              </a:spcAft>
              <a:buSzPts val="1200"/>
              <a:buFont typeface="Noto Sans Symbols"/>
              <a:buNone/>
            </a:pPr>
            <a:endParaRPr dirty="0">
              <a:solidFill>
                <a:schemeClr val="dk1"/>
              </a:solidFill>
              <a:latin typeface="Source Sans Pro"/>
              <a:ea typeface="Source Sans Pro"/>
              <a:cs typeface="Source Sans Pro"/>
              <a:sym typeface="Source Sans Pro"/>
            </a:endParaRPr>
          </a:p>
          <a:p>
            <a:pPr marL="285750" lvl="0" indent="-285750" algn="just" rtl="0">
              <a:lnSpc>
                <a:spcPct val="100000"/>
              </a:lnSpc>
              <a:spcBef>
                <a:spcPts val="0"/>
              </a:spcBef>
              <a:spcAft>
                <a:spcPts val="0"/>
              </a:spcAft>
              <a:buSzPts val="1200"/>
              <a:buFont typeface="Noto Sans Symbols"/>
              <a:buChar char="❖"/>
            </a:pPr>
            <a:r>
              <a:rPr lang="en-US" dirty="0"/>
              <a:t>Hence, the ML model is used for classifying the cervical cells in cytological images by giving whole single cell image as input instead of using manually extracted features of nucleus and cytoplasm of the cervical cell images. After giving input, ML model will generate output from seven class . Because we are dividing data set in 7-class .  </a:t>
            </a:r>
            <a:endParaRPr dirty="0">
              <a:solidFill>
                <a:schemeClr val="dk1"/>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7"/>
          <p:cNvSpPr/>
          <p:nvPr/>
        </p:nvSpPr>
        <p:spPr>
          <a:xfrm>
            <a:off x="1250780" y="1354692"/>
            <a:ext cx="2307123" cy="2434116"/>
          </a:xfrm>
          <a:custGeom>
            <a:avLst/>
            <a:gdLst/>
            <a:ahLst/>
            <a:cxnLst/>
            <a:rect l="l" t="t" r="r" b="b"/>
            <a:pathLst>
              <a:path w="34409" h="36303" extrusionOk="0">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7"/>
          <p:cNvSpPr txBox="1">
            <a:spLocks noGrp="1"/>
          </p:cNvSpPr>
          <p:nvPr>
            <p:ph type="title"/>
          </p:nvPr>
        </p:nvSpPr>
        <p:spPr>
          <a:xfrm>
            <a:off x="3557903" y="2396617"/>
            <a:ext cx="5092026" cy="46394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PROBLEM STATEMENT </a:t>
            </a:r>
            <a:endParaRPr/>
          </a:p>
        </p:txBody>
      </p:sp>
      <p:sp>
        <p:nvSpPr>
          <p:cNvPr id="427" name="Google Shape;427;p7"/>
          <p:cNvSpPr txBox="1">
            <a:spLocks noGrp="1"/>
          </p:cNvSpPr>
          <p:nvPr>
            <p:ph type="title" idx="2"/>
          </p:nvPr>
        </p:nvSpPr>
        <p:spPr>
          <a:xfrm>
            <a:off x="1021488" y="1814855"/>
            <a:ext cx="2765700" cy="151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428" name="Google Shape;428;p7"/>
          <p:cNvSpPr/>
          <p:nvPr/>
        </p:nvSpPr>
        <p:spPr>
          <a:xfrm>
            <a:off x="4326700" y="3918120"/>
            <a:ext cx="278400" cy="22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8"/>
          <p:cNvSpPr txBox="1">
            <a:spLocks noGrp="1"/>
          </p:cNvSpPr>
          <p:nvPr>
            <p:ph type="title" idx="4"/>
          </p:nvPr>
        </p:nvSpPr>
        <p:spPr>
          <a:xfrm>
            <a:off x="720000" y="430277"/>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US"/>
              <a:t>PROBLEM STATEMENT</a:t>
            </a:r>
            <a:endParaRPr/>
          </a:p>
        </p:txBody>
      </p:sp>
      <p:sp>
        <p:nvSpPr>
          <p:cNvPr id="434" name="Google Shape;434;p8"/>
          <p:cNvSpPr txBox="1">
            <a:spLocks noGrp="1"/>
          </p:cNvSpPr>
          <p:nvPr>
            <p:ph type="title"/>
          </p:nvPr>
        </p:nvSpPr>
        <p:spPr>
          <a:xfrm>
            <a:off x="580075" y="1455150"/>
            <a:ext cx="2123700" cy="55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US" sz="3200"/>
              <a:t>COMMON</a:t>
            </a:r>
            <a:endParaRPr sz="3200"/>
          </a:p>
        </p:txBody>
      </p:sp>
      <p:sp>
        <p:nvSpPr>
          <p:cNvPr id="435" name="Google Shape;435;p8"/>
          <p:cNvSpPr txBox="1"/>
          <p:nvPr/>
        </p:nvSpPr>
        <p:spPr>
          <a:xfrm>
            <a:off x="803949" y="2137675"/>
            <a:ext cx="1961700" cy="2031900"/>
          </a:xfrm>
          <a:prstGeom prst="rect">
            <a:avLst/>
          </a:prstGeom>
          <a:noFill/>
          <a:ln>
            <a:noFill/>
          </a:ln>
        </p:spPr>
        <p:txBody>
          <a:bodyPr spcFirstLastPara="1" wrap="square" lIns="91425" tIns="45700" rIns="91425" bIns="45700" anchor="t" anchorCtr="0">
            <a:spAutoFit/>
          </a:bodyPr>
          <a:lstStyle/>
          <a:p>
            <a:pPr marL="457200" marR="0" lvl="0" indent="-317500" algn="just" rtl="0">
              <a:lnSpc>
                <a:spcPct val="100000"/>
              </a:lnSpc>
              <a:spcBef>
                <a:spcPts val="0"/>
              </a:spcBef>
              <a:spcAft>
                <a:spcPts val="0"/>
              </a:spcAft>
              <a:buClr>
                <a:schemeClr val="dk2"/>
              </a:buClr>
              <a:buSzPts val="1400"/>
              <a:buFont typeface="Source Sans Pro"/>
              <a:buChar char="❏"/>
            </a:pPr>
            <a:r>
              <a:rPr lang="en-US" sz="1400" b="0" i="0" u="none" strike="noStrike" cap="none">
                <a:solidFill>
                  <a:schemeClr val="dk2"/>
                </a:solidFill>
                <a:latin typeface="Source Sans Pro"/>
                <a:ea typeface="Source Sans Pro"/>
                <a:cs typeface="Source Sans Pro"/>
                <a:sym typeface="Source Sans Pro"/>
              </a:rPr>
              <a:t>Cervical cancer- common cancer in women with universal disease.</a:t>
            </a:r>
            <a:endParaRPr sz="1400" b="0" i="0" u="none" strike="noStrike" cap="none">
              <a:solidFill>
                <a:schemeClr val="dk2"/>
              </a:solidFill>
              <a:latin typeface="Source Sans Pro"/>
              <a:ea typeface="Source Sans Pro"/>
              <a:cs typeface="Source Sans Pro"/>
              <a:sym typeface="Source Sans Pro"/>
            </a:endParaRPr>
          </a:p>
          <a:p>
            <a:pPr marL="457200" marR="0" lvl="0" indent="0" algn="just" rtl="0">
              <a:lnSpc>
                <a:spcPct val="100000"/>
              </a:lnSpc>
              <a:spcBef>
                <a:spcPts val="0"/>
              </a:spcBef>
              <a:spcAft>
                <a:spcPts val="0"/>
              </a:spcAft>
              <a:buNone/>
            </a:pPr>
            <a:endParaRPr>
              <a:solidFill>
                <a:schemeClr val="dk2"/>
              </a:solidFill>
              <a:latin typeface="Source Sans Pro"/>
              <a:ea typeface="Source Sans Pro"/>
              <a:cs typeface="Source Sans Pro"/>
              <a:sym typeface="Source Sans Pro"/>
            </a:endParaRPr>
          </a:p>
          <a:p>
            <a:pPr marL="457200" marR="0" lvl="0" indent="-317500" algn="just" rtl="0">
              <a:lnSpc>
                <a:spcPct val="100000"/>
              </a:lnSpc>
              <a:spcBef>
                <a:spcPts val="0"/>
              </a:spcBef>
              <a:spcAft>
                <a:spcPts val="0"/>
              </a:spcAft>
              <a:buClr>
                <a:schemeClr val="dk2"/>
              </a:buClr>
              <a:buSzPts val="1400"/>
              <a:buFont typeface="Source Sans Pro"/>
              <a:buChar char="❏"/>
            </a:pPr>
            <a:r>
              <a:rPr lang="en-US">
                <a:solidFill>
                  <a:schemeClr val="dk2"/>
                </a:solidFill>
                <a:latin typeface="Source Sans Pro"/>
                <a:ea typeface="Source Sans Pro"/>
                <a:cs typeface="Source Sans Pro"/>
                <a:sym typeface="Source Sans Pro"/>
              </a:rPr>
              <a:t>O</a:t>
            </a:r>
            <a:r>
              <a:rPr lang="en-US" sz="1400" b="0" i="0" u="none" strike="noStrike" cap="none">
                <a:solidFill>
                  <a:schemeClr val="dk2"/>
                </a:solidFill>
                <a:latin typeface="Source Sans Pro"/>
                <a:ea typeface="Source Sans Pro"/>
                <a:cs typeface="Source Sans Pro"/>
                <a:sym typeface="Source Sans Pro"/>
              </a:rPr>
              <a:t>ne of the most preventable cancer in early stages.</a:t>
            </a:r>
            <a:endParaRPr sz="1400" b="0" i="0" u="none" strike="noStrike" cap="none">
              <a:solidFill>
                <a:schemeClr val="dk2"/>
              </a:solidFill>
              <a:latin typeface="Source Sans Pro"/>
              <a:ea typeface="Source Sans Pro"/>
              <a:cs typeface="Source Sans Pro"/>
              <a:sym typeface="Source Sans Pro"/>
            </a:endParaRPr>
          </a:p>
        </p:txBody>
      </p:sp>
      <p:sp>
        <p:nvSpPr>
          <p:cNvPr id="436" name="Google Shape;436;p8"/>
          <p:cNvSpPr txBox="1"/>
          <p:nvPr/>
        </p:nvSpPr>
        <p:spPr>
          <a:xfrm>
            <a:off x="3159896" y="1455150"/>
            <a:ext cx="2249100" cy="55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6200"/>
              <a:buFont typeface="Bayon"/>
              <a:buNone/>
            </a:pPr>
            <a:r>
              <a:rPr lang="en-US" sz="3200" b="0" i="0" u="none" strike="noStrike" cap="none">
                <a:solidFill>
                  <a:schemeClr val="dk2"/>
                </a:solidFill>
                <a:latin typeface="Bayon"/>
                <a:ea typeface="Bayon"/>
                <a:cs typeface="Bayon"/>
                <a:sym typeface="Bayon"/>
              </a:rPr>
              <a:t>human error</a:t>
            </a:r>
            <a:endParaRPr/>
          </a:p>
        </p:txBody>
      </p:sp>
      <p:sp>
        <p:nvSpPr>
          <p:cNvPr id="437" name="Google Shape;437;p8"/>
          <p:cNvSpPr txBox="1"/>
          <p:nvPr/>
        </p:nvSpPr>
        <p:spPr>
          <a:xfrm>
            <a:off x="3072836" y="2137686"/>
            <a:ext cx="2455500" cy="1385400"/>
          </a:xfrm>
          <a:prstGeom prst="rect">
            <a:avLst/>
          </a:prstGeom>
          <a:noFill/>
          <a:ln>
            <a:noFill/>
          </a:ln>
        </p:spPr>
        <p:txBody>
          <a:bodyPr spcFirstLastPara="1" wrap="square" lIns="91425" tIns="45700" rIns="91425" bIns="45700" anchor="t" anchorCtr="0">
            <a:spAutoFit/>
          </a:bodyPr>
          <a:lstStyle/>
          <a:p>
            <a:pPr marL="457200" marR="0" lvl="0" indent="-317500" algn="just" rtl="0">
              <a:lnSpc>
                <a:spcPct val="100000"/>
              </a:lnSpc>
              <a:spcBef>
                <a:spcPts val="0"/>
              </a:spcBef>
              <a:spcAft>
                <a:spcPts val="0"/>
              </a:spcAft>
              <a:buClr>
                <a:schemeClr val="dk2"/>
              </a:buClr>
              <a:buSzPts val="1400"/>
              <a:buFont typeface="Source Sans Pro"/>
              <a:buChar char="❏"/>
            </a:pPr>
            <a:r>
              <a:rPr lang="en-US" sz="1400" b="0" i="0" u="none" strike="noStrike" cap="none">
                <a:solidFill>
                  <a:schemeClr val="dk2"/>
                </a:solidFill>
                <a:latin typeface="Source Sans Pro"/>
                <a:ea typeface="Source Sans Pro"/>
                <a:cs typeface="Source Sans Pro"/>
                <a:sym typeface="Source Sans Pro"/>
              </a:rPr>
              <a:t>Hospital doctors have difficulty</a:t>
            </a:r>
            <a:r>
              <a:rPr lang="en-US">
                <a:solidFill>
                  <a:schemeClr val="dk2"/>
                </a:solidFill>
                <a:latin typeface="Source Sans Pro"/>
                <a:ea typeface="Source Sans Pro"/>
                <a:cs typeface="Source Sans Pro"/>
                <a:sym typeface="Source Sans Pro"/>
              </a:rPr>
              <a:t> </a:t>
            </a:r>
            <a:r>
              <a:rPr lang="en-US" sz="1400" b="0" i="0" u="none" strike="noStrike" cap="none">
                <a:solidFill>
                  <a:schemeClr val="dk2"/>
                </a:solidFill>
                <a:latin typeface="Source Sans Pro"/>
                <a:ea typeface="Source Sans Pro"/>
                <a:cs typeface="Source Sans Pro"/>
                <a:sym typeface="Source Sans Pro"/>
              </a:rPr>
              <a:t>identifying</a:t>
            </a:r>
            <a:r>
              <a:rPr lang="en-US">
                <a:solidFill>
                  <a:schemeClr val="dk2"/>
                </a:solidFill>
                <a:latin typeface="Source Sans Pro"/>
                <a:ea typeface="Source Sans Pro"/>
                <a:cs typeface="Source Sans Pro"/>
                <a:sym typeface="Source Sans Pro"/>
              </a:rPr>
              <a:t> </a:t>
            </a:r>
            <a:r>
              <a:rPr lang="en-US" sz="1400" b="0" i="0" u="none" strike="noStrike" cap="none">
                <a:solidFill>
                  <a:schemeClr val="dk2"/>
                </a:solidFill>
                <a:latin typeface="Source Sans Pro"/>
                <a:ea typeface="Source Sans Pro"/>
                <a:cs typeface="Source Sans Pro"/>
                <a:sym typeface="Source Sans Pro"/>
              </a:rPr>
              <a:t>cancer cells because the nucleus is sometimes rather difficult to see with the naked eye.</a:t>
            </a:r>
            <a:endParaRPr sz="1400" b="0" i="0" u="none" strike="noStrike" cap="none">
              <a:solidFill>
                <a:schemeClr val="dk2"/>
              </a:solidFill>
              <a:latin typeface="Source Sans Pro"/>
              <a:ea typeface="Source Sans Pro"/>
              <a:cs typeface="Source Sans Pro"/>
              <a:sym typeface="Source Sans Pro"/>
            </a:endParaRPr>
          </a:p>
        </p:txBody>
      </p:sp>
      <p:sp>
        <p:nvSpPr>
          <p:cNvPr id="438" name="Google Shape;438;p8"/>
          <p:cNvSpPr txBox="1"/>
          <p:nvPr/>
        </p:nvSpPr>
        <p:spPr>
          <a:xfrm>
            <a:off x="5865127" y="1455150"/>
            <a:ext cx="2814300" cy="55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6200"/>
              <a:buFont typeface="Bayon"/>
              <a:buNone/>
            </a:pPr>
            <a:r>
              <a:rPr lang="en-US" sz="3200" b="0" i="0" u="none" strike="noStrike" cap="none">
                <a:solidFill>
                  <a:schemeClr val="dk2"/>
                </a:solidFill>
                <a:latin typeface="Bayon"/>
                <a:ea typeface="Bayon"/>
                <a:cs typeface="Bayon"/>
                <a:sym typeface="Bayon"/>
              </a:rPr>
              <a:t>screening error</a:t>
            </a:r>
            <a:endParaRPr/>
          </a:p>
        </p:txBody>
      </p:sp>
      <p:sp>
        <p:nvSpPr>
          <p:cNvPr id="439" name="Google Shape;439;p8"/>
          <p:cNvSpPr txBox="1"/>
          <p:nvPr/>
        </p:nvSpPr>
        <p:spPr>
          <a:xfrm>
            <a:off x="5968401" y="2061475"/>
            <a:ext cx="2711100" cy="1816200"/>
          </a:xfrm>
          <a:prstGeom prst="rect">
            <a:avLst/>
          </a:prstGeom>
          <a:noFill/>
          <a:ln>
            <a:noFill/>
          </a:ln>
        </p:spPr>
        <p:txBody>
          <a:bodyPr spcFirstLastPara="1" wrap="square" lIns="91425" tIns="45700" rIns="91425" bIns="45700" anchor="t" anchorCtr="0">
            <a:spAutoFit/>
          </a:bodyPr>
          <a:lstStyle/>
          <a:p>
            <a:pPr marL="457200" marR="0" lvl="0" indent="-317500" algn="just" rtl="0">
              <a:lnSpc>
                <a:spcPct val="100000"/>
              </a:lnSpc>
              <a:spcBef>
                <a:spcPts val="0"/>
              </a:spcBef>
              <a:spcAft>
                <a:spcPts val="0"/>
              </a:spcAft>
              <a:buClr>
                <a:schemeClr val="dk2"/>
              </a:buClr>
              <a:buSzPts val="1400"/>
              <a:buFont typeface="Source Sans Pro"/>
              <a:buChar char="❏"/>
            </a:pPr>
            <a:r>
              <a:rPr lang="en-US" sz="1400" b="0" i="0" u="none" strike="noStrike" cap="none">
                <a:solidFill>
                  <a:schemeClr val="dk2"/>
                </a:solidFill>
                <a:latin typeface="Source Sans Pro"/>
                <a:ea typeface="Source Sans Pro"/>
                <a:cs typeface="Source Sans Pro"/>
                <a:sym typeface="Source Sans Pro"/>
              </a:rPr>
              <a:t>Traditional screening approach- microscopic examination  of cervix tissues.</a:t>
            </a:r>
            <a:endParaRPr>
              <a:solidFill>
                <a:schemeClr val="dk2"/>
              </a:solidFill>
              <a:latin typeface="Source Sans Pro"/>
              <a:ea typeface="Source Sans Pro"/>
              <a:cs typeface="Source Sans Pro"/>
              <a:sym typeface="Source Sans Pro"/>
            </a:endParaRPr>
          </a:p>
          <a:p>
            <a:pPr marL="457200" marR="0" lvl="0" indent="-317500" algn="just" rtl="0">
              <a:lnSpc>
                <a:spcPct val="150000"/>
              </a:lnSpc>
              <a:spcBef>
                <a:spcPts val="0"/>
              </a:spcBef>
              <a:spcAft>
                <a:spcPts val="0"/>
              </a:spcAft>
              <a:buClr>
                <a:schemeClr val="dk2"/>
              </a:buClr>
              <a:buSzPts val="1400"/>
              <a:buFont typeface="Source Sans Pro"/>
              <a:buChar char="❏"/>
            </a:pPr>
            <a:r>
              <a:rPr lang="en-US" sz="1400" b="0" i="0" u="none" strike="noStrike" cap="none">
                <a:solidFill>
                  <a:schemeClr val="dk2"/>
                </a:solidFill>
                <a:latin typeface="Source Sans Pro"/>
                <a:ea typeface="Source Sans Pro"/>
                <a:cs typeface="Source Sans Pro"/>
                <a:sym typeface="Source Sans Pro"/>
              </a:rPr>
              <a:t>Overlapping</a:t>
            </a:r>
            <a:r>
              <a:rPr lang="en-US">
                <a:solidFill>
                  <a:schemeClr val="dk2"/>
                </a:solidFill>
                <a:latin typeface="Source Sans Pro"/>
                <a:ea typeface="Source Sans Pro"/>
                <a:cs typeface="Source Sans Pro"/>
                <a:sym typeface="Source Sans Pro"/>
              </a:rPr>
              <a:t> </a:t>
            </a:r>
            <a:r>
              <a:rPr lang="en-US" sz="1400" b="0" i="0" u="none" strike="noStrike" cap="none">
                <a:solidFill>
                  <a:schemeClr val="dk2"/>
                </a:solidFill>
                <a:latin typeface="Source Sans Pro"/>
                <a:ea typeface="Source Sans Pro"/>
                <a:cs typeface="Source Sans Pro"/>
                <a:sym typeface="Source Sans Pro"/>
              </a:rPr>
              <a:t>cells.</a:t>
            </a:r>
            <a:r>
              <a:rPr lang="en-US">
                <a:solidFill>
                  <a:schemeClr val="dk2"/>
                </a:solidFill>
                <a:latin typeface="Source Sans Pro"/>
                <a:ea typeface="Source Sans Pro"/>
                <a:cs typeface="Source Sans Pro"/>
                <a:sym typeface="Source Sans Pro"/>
              </a:rPr>
              <a:t>   </a:t>
            </a:r>
            <a:endParaRPr>
              <a:solidFill>
                <a:schemeClr val="dk2"/>
              </a:solidFill>
              <a:latin typeface="Source Sans Pro"/>
              <a:ea typeface="Source Sans Pro"/>
              <a:cs typeface="Source Sans Pro"/>
              <a:sym typeface="Source Sans Pro"/>
            </a:endParaRPr>
          </a:p>
          <a:p>
            <a:pPr marL="457200" marR="0" lvl="0" indent="-317500" algn="just" rtl="0">
              <a:lnSpc>
                <a:spcPct val="150000"/>
              </a:lnSpc>
              <a:spcBef>
                <a:spcPts val="0"/>
              </a:spcBef>
              <a:spcAft>
                <a:spcPts val="0"/>
              </a:spcAft>
              <a:buClr>
                <a:schemeClr val="dk2"/>
              </a:buClr>
              <a:buSzPts val="1400"/>
              <a:buFont typeface="Source Sans Pro"/>
              <a:buChar char="❏"/>
            </a:pPr>
            <a:r>
              <a:rPr lang="en-US">
                <a:solidFill>
                  <a:schemeClr val="dk2"/>
                </a:solidFill>
                <a:latin typeface="Source Sans Pro"/>
                <a:ea typeface="Source Sans Pro"/>
                <a:cs typeface="Source Sans Pro"/>
                <a:sym typeface="Source Sans Pro"/>
              </a:rPr>
              <a:t>T</a:t>
            </a:r>
            <a:r>
              <a:rPr lang="en-US" sz="1400" b="0" i="0" u="none" strike="noStrike" cap="none">
                <a:solidFill>
                  <a:schemeClr val="dk2"/>
                </a:solidFill>
                <a:latin typeface="Source Sans Pro"/>
                <a:ea typeface="Source Sans Pro"/>
                <a:cs typeface="Source Sans Pro"/>
                <a:sym typeface="Source Sans Pro"/>
              </a:rPr>
              <a:t>ime consuming.</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chemeClr val="dk2"/>
              </a:solidFill>
              <a:latin typeface="Source Sans Pro"/>
              <a:ea typeface="Source Sans Pro"/>
              <a:cs typeface="Source Sans Pro"/>
              <a:sym typeface="Source Sans Pro"/>
            </a:endParaRPr>
          </a:p>
        </p:txBody>
      </p:sp>
      <p:grpSp>
        <p:nvGrpSpPr>
          <p:cNvPr id="440" name="Google Shape;440;p8"/>
          <p:cNvGrpSpPr/>
          <p:nvPr/>
        </p:nvGrpSpPr>
        <p:grpSpPr>
          <a:xfrm>
            <a:off x="4139467" y="1186367"/>
            <a:ext cx="341488" cy="179405"/>
            <a:chOff x="2080675" y="352325"/>
            <a:chExt cx="485000" cy="254800"/>
          </a:xfrm>
        </p:grpSpPr>
        <p:sp>
          <p:nvSpPr>
            <p:cNvPr id="441" name="Google Shape;441;p8"/>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42" name="Google Shape;442;p8"/>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443" name="Google Shape;443;p8"/>
          <p:cNvGrpSpPr/>
          <p:nvPr/>
        </p:nvGrpSpPr>
        <p:grpSpPr>
          <a:xfrm>
            <a:off x="1440337" y="1097011"/>
            <a:ext cx="403200" cy="358150"/>
            <a:chOff x="7741813" y="3517275"/>
            <a:chExt cx="403200" cy="358150"/>
          </a:xfrm>
        </p:grpSpPr>
        <p:sp>
          <p:nvSpPr>
            <p:cNvPr id="444" name="Google Shape;444;p8"/>
            <p:cNvSpPr/>
            <p:nvPr/>
          </p:nvSpPr>
          <p:spPr>
            <a:xfrm>
              <a:off x="7741813" y="3517275"/>
              <a:ext cx="403200" cy="358150"/>
            </a:xfrm>
            <a:custGeom>
              <a:avLst/>
              <a:gdLst/>
              <a:ahLst/>
              <a:cxnLst/>
              <a:rect l="l" t="t" r="r" b="b"/>
              <a:pathLst>
                <a:path w="16128" h="14326" extrusionOk="0">
                  <a:moveTo>
                    <a:pt x="5845" y="1047"/>
                  </a:moveTo>
                  <a:lnTo>
                    <a:pt x="5845" y="1047"/>
                  </a:lnTo>
                  <a:cubicBezTo>
                    <a:pt x="5746" y="1241"/>
                    <a:pt x="5641" y="1460"/>
                    <a:pt x="5551" y="1723"/>
                  </a:cubicBezTo>
                  <a:cubicBezTo>
                    <a:pt x="5475" y="1939"/>
                    <a:pt x="5402" y="2164"/>
                    <a:pt x="5340" y="2413"/>
                  </a:cubicBezTo>
                  <a:cubicBezTo>
                    <a:pt x="4951" y="2300"/>
                    <a:pt x="4567" y="2157"/>
                    <a:pt x="4214" y="1977"/>
                  </a:cubicBezTo>
                  <a:cubicBezTo>
                    <a:pt x="4688" y="1557"/>
                    <a:pt x="5236" y="1241"/>
                    <a:pt x="5845" y="1047"/>
                  </a:cubicBezTo>
                  <a:close/>
                  <a:moveTo>
                    <a:pt x="8549" y="1047"/>
                  </a:moveTo>
                  <a:cubicBezTo>
                    <a:pt x="9157" y="1241"/>
                    <a:pt x="9712" y="1557"/>
                    <a:pt x="10179" y="1977"/>
                  </a:cubicBezTo>
                  <a:cubicBezTo>
                    <a:pt x="9825" y="2157"/>
                    <a:pt x="9442" y="2300"/>
                    <a:pt x="9052" y="2413"/>
                  </a:cubicBezTo>
                  <a:cubicBezTo>
                    <a:pt x="8939" y="1948"/>
                    <a:pt x="8758" y="1436"/>
                    <a:pt x="8549" y="1047"/>
                  </a:cubicBezTo>
                  <a:close/>
                  <a:moveTo>
                    <a:pt x="7197" y="843"/>
                  </a:moveTo>
                  <a:cubicBezTo>
                    <a:pt x="7413" y="843"/>
                    <a:pt x="7760" y="1204"/>
                    <a:pt x="8053" y="2008"/>
                  </a:cubicBezTo>
                  <a:cubicBezTo>
                    <a:pt x="8120" y="2188"/>
                    <a:pt x="8180" y="2383"/>
                    <a:pt x="8234" y="2594"/>
                  </a:cubicBezTo>
                  <a:cubicBezTo>
                    <a:pt x="7891" y="2646"/>
                    <a:pt x="7544" y="2672"/>
                    <a:pt x="7196" y="2672"/>
                  </a:cubicBezTo>
                  <a:cubicBezTo>
                    <a:pt x="6849" y="2672"/>
                    <a:pt x="6502" y="2646"/>
                    <a:pt x="6160" y="2594"/>
                  </a:cubicBezTo>
                  <a:cubicBezTo>
                    <a:pt x="6332" y="1865"/>
                    <a:pt x="6791" y="843"/>
                    <a:pt x="7197" y="843"/>
                  </a:cubicBezTo>
                  <a:close/>
                  <a:moveTo>
                    <a:pt x="3628" y="2608"/>
                  </a:moveTo>
                  <a:cubicBezTo>
                    <a:pt x="4102" y="2878"/>
                    <a:pt x="4628" y="3089"/>
                    <a:pt x="5169" y="3232"/>
                  </a:cubicBezTo>
                  <a:cubicBezTo>
                    <a:pt x="5086" y="3765"/>
                    <a:pt x="5034" y="4328"/>
                    <a:pt x="5010" y="4914"/>
                  </a:cubicBezTo>
                  <a:lnTo>
                    <a:pt x="2726" y="4914"/>
                  </a:lnTo>
                  <a:cubicBezTo>
                    <a:pt x="2809" y="4050"/>
                    <a:pt x="3132" y="3262"/>
                    <a:pt x="3628" y="2608"/>
                  </a:cubicBezTo>
                  <a:close/>
                  <a:moveTo>
                    <a:pt x="8405" y="3412"/>
                  </a:moveTo>
                  <a:cubicBezTo>
                    <a:pt x="8481" y="3886"/>
                    <a:pt x="8526" y="4389"/>
                    <a:pt x="8540" y="4914"/>
                  </a:cubicBezTo>
                  <a:lnTo>
                    <a:pt x="5852" y="4914"/>
                  </a:lnTo>
                  <a:cubicBezTo>
                    <a:pt x="5867" y="4389"/>
                    <a:pt x="5919" y="3886"/>
                    <a:pt x="5995" y="3412"/>
                  </a:cubicBezTo>
                  <a:cubicBezTo>
                    <a:pt x="6389" y="3476"/>
                    <a:pt x="6794" y="3508"/>
                    <a:pt x="7200" y="3508"/>
                  </a:cubicBezTo>
                  <a:cubicBezTo>
                    <a:pt x="7605" y="3508"/>
                    <a:pt x="8011" y="3476"/>
                    <a:pt x="8405" y="3412"/>
                  </a:cubicBezTo>
                  <a:close/>
                  <a:moveTo>
                    <a:pt x="10765" y="2608"/>
                  </a:moveTo>
                  <a:cubicBezTo>
                    <a:pt x="11268" y="3262"/>
                    <a:pt x="11590" y="4050"/>
                    <a:pt x="11666" y="4914"/>
                  </a:cubicBezTo>
                  <a:lnTo>
                    <a:pt x="9382" y="4914"/>
                  </a:lnTo>
                  <a:cubicBezTo>
                    <a:pt x="9360" y="4328"/>
                    <a:pt x="9306" y="3765"/>
                    <a:pt x="9225" y="3239"/>
                  </a:cubicBezTo>
                  <a:cubicBezTo>
                    <a:pt x="9766" y="3089"/>
                    <a:pt x="10283" y="2878"/>
                    <a:pt x="10765" y="2608"/>
                  </a:cubicBezTo>
                  <a:close/>
                  <a:moveTo>
                    <a:pt x="11666" y="5748"/>
                  </a:moveTo>
                  <a:cubicBezTo>
                    <a:pt x="11643" y="5995"/>
                    <a:pt x="11598" y="6244"/>
                    <a:pt x="11538" y="6477"/>
                  </a:cubicBezTo>
                  <a:cubicBezTo>
                    <a:pt x="11253" y="6417"/>
                    <a:pt x="10959" y="6379"/>
                    <a:pt x="10651" y="6379"/>
                  </a:cubicBezTo>
                  <a:cubicBezTo>
                    <a:pt x="10186" y="6379"/>
                    <a:pt x="9743" y="6462"/>
                    <a:pt x="9330" y="6605"/>
                  </a:cubicBezTo>
                  <a:cubicBezTo>
                    <a:pt x="9351" y="6327"/>
                    <a:pt x="9375" y="6040"/>
                    <a:pt x="9382" y="5748"/>
                  </a:cubicBezTo>
                  <a:close/>
                  <a:moveTo>
                    <a:pt x="8540" y="5748"/>
                  </a:moveTo>
                  <a:cubicBezTo>
                    <a:pt x="8526" y="6185"/>
                    <a:pt x="8488" y="6612"/>
                    <a:pt x="8436" y="7025"/>
                  </a:cubicBezTo>
                  <a:cubicBezTo>
                    <a:pt x="8436" y="7032"/>
                    <a:pt x="8436" y="7048"/>
                    <a:pt x="8428" y="7063"/>
                  </a:cubicBezTo>
                  <a:cubicBezTo>
                    <a:pt x="8353" y="7115"/>
                    <a:pt x="8279" y="7167"/>
                    <a:pt x="8210" y="7221"/>
                  </a:cubicBezTo>
                  <a:cubicBezTo>
                    <a:pt x="8196" y="7221"/>
                    <a:pt x="8172" y="7212"/>
                    <a:pt x="8158" y="7212"/>
                  </a:cubicBezTo>
                  <a:cubicBezTo>
                    <a:pt x="7844" y="7172"/>
                    <a:pt x="7524" y="7153"/>
                    <a:pt x="7204" y="7153"/>
                  </a:cubicBezTo>
                  <a:cubicBezTo>
                    <a:pt x="6797" y="7153"/>
                    <a:pt x="6390" y="7184"/>
                    <a:pt x="5995" y="7243"/>
                  </a:cubicBezTo>
                  <a:cubicBezTo>
                    <a:pt x="5919" y="6778"/>
                    <a:pt x="5867" y="6266"/>
                    <a:pt x="5852" y="5748"/>
                  </a:cubicBezTo>
                  <a:close/>
                  <a:moveTo>
                    <a:pt x="5010" y="5748"/>
                  </a:moveTo>
                  <a:cubicBezTo>
                    <a:pt x="5034" y="6327"/>
                    <a:pt x="5086" y="6897"/>
                    <a:pt x="5169" y="7423"/>
                  </a:cubicBezTo>
                  <a:cubicBezTo>
                    <a:pt x="4628" y="7573"/>
                    <a:pt x="4109" y="7784"/>
                    <a:pt x="3628" y="8047"/>
                  </a:cubicBezTo>
                  <a:cubicBezTo>
                    <a:pt x="3132" y="7392"/>
                    <a:pt x="2809" y="6605"/>
                    <a:pt x="2726" y="5748"/>
                  </a:cubicBezTo>
                  <a:close/>
                  <a:moveTo>
                    <a:pt x="7220" y="7990"/>
                  </a:moveTo>
                  <a:cubicBezTo>
                    <a:pt x="7298" y="7990"/>
                    <a:pt x="7375" y="7992"/>
                    <a:pt x="7451" y="7995"/>
                  </a:cubicBezTo>
                  <a:cubicBezTo>
                    <a:pt x="7129" y="8438"/>
                    <a:pt x="6889" y="8955"/>
                    <a:pt x="6768" y="9511"/>
                  </a:cubicBezTo>
                  <a:cubicBezTo>
                    <a:pt x="6618" y="9302"/>
                    <a:pt x="6431" y="8963"/>
                    <a:pt x="6251" y="8393"/>
                  </a:cubicBezTo>
                  <a:cubicBezTo>
                    <a:pt x="6220" y="8287"/>
                    <a:pt x="6189" y="8182"/>
                    <a:pt x="6160" y="8068"/>
                  </a:cubicBezTo>
                  <a:cubicBezTo>
                    <a:pt x="6505" y="8020"/>
                    <a:pt x="6866" y="7990"/>
                    <a:pt x="7220" y="7990"/>
                  </a:cubicBezTo>
                  <a:close/>
                  <a:moveTo>
                    <a:pt x="5340" y="8249"/>
                  </a:moveTo>
                  <a:cubicBezTo>
                    <a:pt x="5461" y="8723"/>
                    <a:pt x="5603" y="9159"/>
                    <a:pt x="5845" y="9617"/>
                  </a:cubicBezTo>
                  <a:cubicBezTo>
                    <a:pt x="5236" y="9421"/>
                    <a:pt x="4688" y="9098"/>
                    <a:pt x="4223" y="8685"/>
                  </a:cubicBezTo>
                  <a:cubicBezTo>
                    <a:pt x="4574" y="8505"/>
                    <a:pt x="4951" y="8355"/>
                    <a:pt x="5340" y="8249"/>
                  </a:cubicBezTo>
                  <a:close/>
                  <a:moveTo>
                    <a:pt x="10652" y="7237"/>
                  </a:moveTo>
                  <a:cubicBezTo>
                    <a:pt x="12175" y="7237"/>
                    <a:pt x="13698" y="8276"/>
                    <a:pt x="13784" y="10353"/>
                  </a:cubicBezTo>
                  <a:cubicBezTo>
                    <a:pt x="13784" y="12080"/>
                    <a:pt x="12380" y="13486"/>
                    <a:pt x="10651" y="13486"/>
                  </a:cubicBezTo>
                  <a:cubicBezTo>
                    <a:pt x="8924" y="13486"/>
                    <a:pt x="7520" y="12080"/>
                    <a:pt x="7520" y="10353"/>
                  </a:cubicBezTo>
                  <a:cubicBezTo>
                    <a:pt x="7606" y="8276"/>
                    <a:pt x="9129" y="7237"/>
                    <a:pt x="10652" y="7237"/>
                  </a:cubicBezTo>
                  <a:close/>
                  <a:moveTo>
                    <a:pt x="7274" y="1"/>
                  </a:moveTo>
                  <a:cubicBezTo>
                    <a:pt x="7248" y="1"/>
                    <a:pt x="7223" y="1"/>
                    <a:pt x="7197" y="1"/>
                  </a:cubicBezTo>
                  <a:cubicBezTo>
                    <a:pt x="437" y="236"/>
                    <a:pt x="0" y="9759"/>
                    <a:pt x="6692" y="10637"/>
                  </a:cubicBezTo>
                  <a:cubicBezTo>
                    <a:pt x="6837" y="12696"/>
                    <a:pt x="8556" y="14326"/>
                    <a:pt x="10651" y="14326"/>
                  </a:cubicBezTo>
                  <a:cubicBezTo>
                    <a:pt x="14918" y="14266"/>
                    <a:pt x="16128" y="8573"/>
                    <a:pt x="12335" y="6754"/>
                  </a:cubicBezTo>
                  <a:cubicBezTo>
                    <a:pt x="13296" y="3460"/>
                    <a:pt x="10697" y="1"/>
                    <a:pt x="72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8"/>
            <p:cNvSpPr/>
            <p:nvPr/>
          </p:nvSpPr>
          <p:spPr>
            <a:xfrm>
              <a:off x="7974688" y="3726450"/>
              <a:ext cx="66850" cy="99500"/>
            </a:xfrm>
            <a:custGeom>
              <a:avLst/>
              <a:gdLst/>
              <a:ahLst/>
              <a:cxnLst/>
              <a:rect l="l" t="t" r="r" b="b"/>
              <a:pathLst>
                <a:path w="2674" h="3980" extrusionOk="0">
                  <a:moveTo>
                    <a:pt x="1336" y="837"/>
                  </a:moveTo>
                  <a:cubicBezTo>
                    <a:pt x="1599" y="837"/>
                    <a:pt x="1810" y="1017"/>
                    <a:pt x="1810" y="1234"/>
                  </a:cubicBezTo>
                  <a:cubicBezTo>
                    <a:pt x="1810" y="1369"/>
                    <a:pt x="1599" y="1701"/>
                    <a:pt x="1412" y="1948"/>
                  </a:cubicBezTo>
                  <a:lnTo>
                    <a:pt x="1336" y="2031"/>
                  </a:lnTo>
                  <a:lnTo>
                    <a:pt x="1253" y="1933"/>
                  </a:lnTo>
                  <a:cubicBezTo>
                    <a:pt x="1066" y="1684"/>
                    <a:pt x="864" y="1362"/>
                    <a:pt x="864" y="1234"/>
                  </a:cubicBezTo>
                  <a:cubicBezTo>
                    <a:pt x="864" y="1017"/>
                    <a:pt x="1073" y="837"/>
                    <a:pt x="1336" y="837"/>
                  </a:cubicBezTo>
                  <a:close/>
                  <a:moveTo>
                    <a:pt x="1340" y="1"/>
                  </a:moveTo>
                  <a:cubicBezTo>
                    <a:pt x="700" y="1"/>
                    <a:pt x="60" y="412"/>
                    <a:pt x="22" y="1234"/>
                  </a:cubicBezTo>
                  <a:cubicBezTo>
                    <a:pt x="0" y="1611"/>
                    <a:pt x="420" y="2279"/>
                    <a:pt x="774" y="2669"/>
                  </a:cubicBezTo>
                  <a:lnTo>
                    <a:pt x="226" y="3278"/>
                  </a:lnTo>
                  <a:cubicBezTo>
                    <a:pt x="74" y="3451"/>
                    <a:pt x="90" y="3722"/>
                    <a:pt x="262" y="3871"/>
                  </a:cubicBezTo>
                  <a:cubicBezTo>
                    <a:pt x="342" y="3944"/>
                    <a:pt x="441" y="3979"/>
                    <a:pt x="540" y="3979"/>
                  </a:cubicBezTo>
                  <a:cubicBezTo>
                    <a:pt x="655" y="3979"/>
                    <a:pt x="771" y="3930"/>
                    <a:pt x="857" y="3833"/>
                  </a:cubicBezTo>
                  <a:lnTo>
                    <a:pt x="1336" y="3293"/>
                  </a:lnTo>
                  <a:lnTo>
                    <a:pt x="1810" y="3833"/>
                  </a:lnTo>
                  <a:cubicBezTo>
                    <a:pt x="1895" y="3927"/>
                    <a:pt x="2011" y="3974"/>
                    <a:pt x="2127" y="3974"/>
                  </a:cubicBezTo>
                  <a:cubicBezTo>
                    <a:pt x="2225" y="3974"/>
                    <a:pt x="2324" y="3940"/>
                    <a:pt x="2403" y="3871"/>
                  </a:cubicBezTo>
                  <a:cubicBezTo>
                    <a:pt x="2576" y="3713"/>
                    <a:pt x="2598" y="3451"/>
                    <a:pt x="2441" y="3278"/>
                  </a:cubicBezTo>
                  <a:lnTo>
                    <a:pt x="1900" y="2669"/>
                  </a:lnTo>
                  <a:cubicBezTo>
                    <a:pt x="2261" y="2279"/>
                    <a:pt x="2674" y="1611"/>
                    <a:pt x="2650" y="1234"/>
                  </a:cubicBezTo>
                  <a:cubicBezTo>
                    <a:pt x="2617" y="412"/>
                    <a:pt x="1979" y="1"/>
                    <a:pt x="13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6" name="Google Shape;446;p8"/>
          <p:cNvSpPr/>
          <p:nvPr/>
        </p:nvSpPr>
        <p:spPr>
          <a:xfrm>
            <a:off x="7028274" y="1031421"/>
            <a:ext cx="290077" cy="354136"/>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9"/>
          <p:cNvSpPr/>
          <p:nvPr/>
        </p:nvSpPr>
        <p:spPr>
          <a:xfrm>
            <a:off x="1250780" y="1354692"/>
            <a:ext cx="2307123" cy="2434116"/>
          </a:xfrm>
          <a:custGeom>
            <a:avLst/>
            <a:gdLst/>
            <a:ahLst/>
            <a:cxnLst/>
            <a:rect l="l" t="t" r="r" b="b"/>
            <a:pathLst>
              <a:path w="34409" h="36303" extrusionOk="0">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9"/>
          <p:cNvSpPr txBox="1">
            <a:spLocks noGrp="1"/>
          </p:cNvSpPr>
          <p:nvPr>
            <p:ph type="title"/>
          </p:nvPr>
        </p:nvSpPr>
        <p:spPr>
          <a:xfrm>
            <a:off x="4719483" y="2396617"/>
            <a:ext cx="3484145" cy="46394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OBJECTIVE </a:t>
            </a:r>
            <a:endParaRPr/>
          </a:p>
        </p:txBody>
      </p:sp>
      <p:sp>
        <p:nvSpPr>
          <p:cNvPr id="453" name="Google Shape;453;p9"/>
          <p:cNvSpPr txBox="1">
            <a:spLocks noGrp="1"/>
          </p:cNvSpPr>
          <p:nvPr>
            <p:ph type="title" idx="2"/>
          </p:nvPr>
        </p:nvSpPr>
        <p:spPr>
          <a:xfrm>
            <a:off x="1021488" y="1814855"/>
            <a:ext cx="2765700" cy="151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454" name="Google Shape;454;p9"/>
          <p:cNvSpPr/>
          <p:nvPr/>
        </p:nvSpPr>
        <p:spPr>
          <a:xfrm>
            <a:off x="4326700" y="3918120"/>
            <a:ext cx="278400" cy="22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Cervical Cancer Awareness Month by Slidesgo">
  <a:themeElements>
    <a:clrScheme name="Simple Light">
      <a:dk1>
        <a:srgbClr val="1C5865"/>
      </a:dk1>
      <a:lt1>
        <a:srgbClr val="FFFFFF"/>
      </a:lt1>
      <a:dk2>
        <a:srgbClr val="2F7788"/>
      </a:dk2>
      <a:lt2>
        <a:srgbClr val="F7F9F9"/>
      </a:lt2>
      <a:accent1>
        <a:srgbClr val="71DFDD"/>
      </a:accent1>
      <a:accent2>
        <a:srgbClr val="22A5A2"/>
      </a:accent2>
      <a:accent3>
        <a:srgbClr val="9AE2E1"/>
      </a:accent3>
      <a:accent4>
        <a:srgbClr val="FFFFFF"/>
      </a:accent4>
      <a:accent5>
        <a:srgbClr val="FFFFFF"/>
      </a:accent5>
      <a:accent6>
        <a:srgbClr val="FFFFFF"/>
      </a:accent6>
      <a:hlink>
        <a:srgbClr val="1C58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1173</Words>
  <Application>Microsoft Office PowerPoint</Application>
  <PresentationFormat>On-screen Show (16:9)</PresentationFormat>
  <Paragraphs>192</Paragraphs>
  <Slides>25</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Bayon</vt:lpstr>
      <vt:lpstr>Wingdings</vt:lpstr>
      <vt:lpstr>Arial</vt:lpstr>
      <vt:lpstr>Times New Roman</vt:lpstr>
      <vt:lpstr>Noto Sans Symbols</vt:lpstr>
      <vt:lpstr>Source Sans Pro</vt:lpstr>
      <vt:lpstr>Roboto</vt:lpstr>
      <vt:lpstr>Roboto Condensed Light</vt:lpstr>
      <vt:lpstr>Cervical Cancer Awareness Month by Slidesgo</vt:lpstr>
      <vt:lpstr>PowerPoint Presentation</vt:lpstr>
      <vt:lpstr>PRESENTATION OUTLINE</vt:lpstr>
      <vt:lpstr>abstract</vt:lpstr>
      <vt:lpstr>Abstract </vt:lpstr>
      <vt:lpstr>introduction </vt:lpstr>
      <vt:lpstr>introduction </vt:lpstr>
      <vt:lpstr>PROBLEM STATEMENT </vt:lpstr>
      <vt:lpstr>PROBLEM STATEMENT</vt:lpstr>
      <vt:lpstr>OBJECTIVE </vt:lpstr>
      <vt:lpstr>OBJECTIVE </vt:lpstr>
      <vt:lpstr>LITERATURE SURVEY  </vt:lpstr>
      <vt:lpstr>PowerPoint Presentation</vt:lpstr>
      <vt:lpstr>PowerPoint Presentation</vt:lpstr>
      <vt:lpstr>PowerPoint Presentation</vt:lpstr>
      <vt:lpstr>PowerPoint Presentation</vt:lpstr>
      <vt:lpstr>observation</vt:lpstr>
      <vt:lpstr>observation </vt:lpstr>
      <vt:lpstr>proposed SYSTEM flow</vt:lpstr>
      <vt:lpstr>Proposed system flow</vt:lpstr>
      <vt:lpstr>CONCLUSION</vt:lpstr>
      <vt:lpstr>PowerPoint Presentation</vt:lpstr>
      <vt:lpstr>references</vt:lpstr>
      <vt:lpstr>references </vt:lpstr>
      <vt:lpstr>                   future enhaNcement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KETUL SHAH</dc:creator>
  <cp:lastModifiedBy>Abhishek</cp:lastModifiedBy>
  <cp:revision>4</cp:revision>
  <dcterms:modified xsi:type="dcterms:W3CDTF">2023-04-23T06:43:51Z</dcterms:modified>
</cp:coreProperties>
</file>